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319" r:id="rId3"/>
    <p:sldId id="324" r:id="rId4"/>
    <p:sldId id="320" r:id="rId5"/>
    <p:sldId id="321" r:id="rId6"/>
    <p:sldId id="346" r:id="rId7"/>
    <p:sldId id="312" r:id="rId8"/>
    <p:sldId id="313" r:id="rId9"/>
    <p:sldId id="309" r:id="rId10"/>
    <p:sldId id="325" r:id="rId11"/>
    <p:sldId id="322" r:id="rId12"/>
    <p:sldId id="340" r:id="rId13"/>
    <p:sldId id="341" r:id="rId14"/>
    <p:sldId id="342" r:id="rId15"/>
    <p:sldId id="343" r:id="rId16"/>
    <p:sldId id="344" r:id="rId17"/>
    <p:sldId id="326" r:id="rId18"/>
    <p:sldId id="323" r:id="rId19"/>
    <p:sldId id="314" r:id="rId20"/>
    <p:sldId id="316" r:id="rId21"/>
    <p:sldId id="345" r:id="rId22"/>
    <p:sldId id="327" r:id="rId23"/>
    <p:sldId id="328" r:id="rId24"/>
    <p:sldId id="329" r:id="rId25"/>
    <p:sldId id="330" r:id="rId26"/>
    <p:sldId id="331" r:id="rId27"/>
    <p:sldId id="315" r:id="rId28"/>
    <p:sldId id="332" r:id="rId29"/>
    <p:sldId id="333" r:id="rId30"/>
    <p:sldId id="296" r:id="rId31"/>
    <p:sldId id="334" r:id="rId32"/>
    <p:sldId id="318" r:id="rId33"/>
    <p:sldId id="335" r:id="rId34"/>
    <p:sldId id="336" r:id="rId35"/>
    <p:sldId id="337" r:id="rId36"/>
    <p:sldId id="306" r:id="rId37"/>
    <p:sldId id="338" r:id="rId38"/>
    <p:sldId id="339" r:id="rId39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 varScale="1">
        <p:scale>
          <a:sx n="71" d="100"/>
          <a:sy n="71" d="100"/>
        </p:scale>
        <p:origin x="1483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C284F-3D3B-4679-8333-766C6420B6CA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22E0-E6CC-49C2-AE30-B26DBC485C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1">
                <a:solidFill>
                  <a:srgbClr val="712E8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14042"/>
                </a:solidFill>
                <a:latin typeface="Lucida Sans Unicode"/>
                <a:cs typeface="Lucida Sans Unicode"/>
              </a:defRPr>
            </a:lvl1pPr>
          </a:lstStyle>
          <a:p>
            <a:pPr marL="73025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175" dirty="0"/>
              <a:pPr marL="73025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17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712E8A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1">
                <a:solidFill>
                  <a:srgbClr val="712E8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14042"/>
                </a:solidFill>
                <a:latin typeface="Lucida Sans Unicode"/>
                <a:cs typeface="Lucida Sans Unicode"/>
              </a:defRPr>
            </a:lvl1pPr>
          </a:lstStyle>
          <a:p>
            <a:pPr marL="73025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175" dirty="0"/>
              <a:pPr marL="73025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17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712E8A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1">
                <a:solidFill>
                  <a:srgbClr val="712E8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14042"/>
                </a:solidFill>
                <a:latin typeface="Lucida Sans Unicode"/>
                <a:cs typeface="Lucida Sans Unicode"/>
              </a:defRPr>
            </a:lvl1pPr>
          </a:lstStyle>
          <a:p>
            <a:pPr marL="73025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175" dirty="0"/>
              <a:pPr marL="73025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17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5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1990" y="0"/>
                </a:moveTo>
                <a:lnTo>
                  <a:pt x="0" y="0"/>
                </a:lnTo>
                <a:lnTo>
                  <a:pt x="0" y="7559992"/>
                </a:lnTo>
                <a:lnTo>
                  <a:pt x="10691990" y="7559992"/>
                </a:lnTo>
                <a:lnTo>
                  <a:pt x="10691990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712E8A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1">
                <a:solidFill>
                  <a:srgbClr val="712E8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14042"/>
                </a:solidFill>
                <a:latin typeface="Lucida Sans Unicode"/>
                <a:cs typeface="Lucida Sans Unicode"/>
              </a:defRPr>
            </a:lvl1pPr>
          </a:lstStyle>
          <a:p>
            <a:pPr marL="73025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175" dirty="0"/>
              <a:pPr marL="73025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17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1">
                <a:solidFill>
                  <a:srgbClr val="712E8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414042"/>
                </a:solidFill>
                <a:latin typeface="Lucida Sans Unicode"/>
                <a:cs typeface="Lucida Sans Unicode"/>
              </a:defRPr>
            </a:lvl1pPr>
          </a:lstStyle>
          <a:p>
            <a:pPr marL="73025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175" dirty="0"/>
              <a:pPr marL="73025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17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3571" y="1196711"/>
            <a:ext cx="1605914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712E8A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6490" y="1940267"/>
            <a:ext cx="8741410" cy="3832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35707" y="7008384"/>
            <a:ext cx="380872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1">
                <a:solidFill>
                  <a:srgbClr val="712E8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99625" y="6951398"/>
            <a:ext cx="239395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14042"/>
                </a:solidFill>
                <a:latin typeface="Lucida Sans Unicode"/>
                <a:cs typeface="Lucida Sans Unicode"/>
              </a:defRPr>
            </a:lvl1pPr>
          </a:lstStyle>
          <a:p>
            <a:pPr marL="73025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spc="-175" dirty="0"/>
              <a:pPr marL="73025">
                <a:lnSpc>
                  <a:spcPct val="100000"/>
                </a:lnSpc>
                <a:spcBef>
                  <a:spcPts val="150"/>
                </a:spcBef>
              </a:pPr>
              <a:t>‹#›</a:t>
            </a:fld>
            <a:endParaRPr spc="-17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jpeg"/><Relationship Id="rId18" Type="http://schemas.openxmlformats.org/officeDocument/2006/relationships/image" Target="../media/image106.png"/><Relationship Id="rId3" Type="http://schemas.openxmlformats.org/officeDocument/2006/relationships/image" Target="../media/image92.png"/><Relationship Id="rId7" Type="http://schemas.openxmlformats.org/officeDocument/2006/relationships/image" Target="../media/image86.pn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91.png"/><Relationship Id="rId16" Type="http://schemas.openxmlformats.org/officeDocument/2006/relationships/image" Target="../media/image104.jpe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11" Type="http://schemas.openxmlformats.org/officeDocument/2006/relationships/image" Target="../media/image99.jpeg"/><Relationship Id="rId5" Type="http://schemas.openxmlformats.org/officeDocument/2006/relationships/image" Target="../media/image94.jpeg"/><Relationship Id="rId15" Type="http://schemas.openxmlformats.org/officeDocument/2006/relationships/image" Target="../media/image103.pn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4" Type="http://schemas.openxmlformats.org/officeDocument/2006/relationships/image" Target="../media/image93.pn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hyperlink" Target="http://www.hdwires.com/" TargetMode="External"/><Relationship Id="rId7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xports@hdwires.com" TargetMode="External"/><Relationship Id="rId11" Type="http://schemas.openxmlformats.org/officeDocument/2006/relationships/image" Target="../media/image155.png"/><Relationship Id="rId5" Type="http://schemas.openxmlformats.org/officeDocument/2006/relationships/hyperlink" Target="mailto:hdwires@hdwires.com" TargetMode="External"/><Relationship Id="rId10" Type="http://schemas.openxmlformats.org/officeDocument/2006/relationships/image" Target="../media/image154.png"/><Relationship Id="rId4" Type="http://schemas.openxmlformats.org/officeDocument/2006/relationships/hyperlink" Target="mailto:sales@hdwires.com" TargetMode="External"/><Relationship Id="rId9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8846" y="906641"/>
              <a:ext cx="541655" cy="584200"/>
            </a:xfrm>
            <a:custGeom>
              <a:avLst/>
              <a:gdLst/>
              <a:ahLst/>
              <a:cxnLst/>
              <a:rect l="l" t="t" r="r" b="b"/>
              <a:pathLst>
                <a:path w="541655" h="584200">
                  <a:moveTo>
                    <a:pt x="271411" y="0"/>
                  </a:moveTo>
                  <a:lnTo>
                    <a:pt x="240822" y="38289"/>
                  </a:lnTo>
                  <a:lnTo>
                    <a:pt x="209372" y="75885"/>
                  </a:lnTo>
                  <a:lnTo>
                    <a:pt x="177016" y="112750"/>
                  </a:lnTo>
                  <a:lnTo>
                    <a:pt x="143706" y="148847"/>
                  </a:lnTo>
                  <a:lnTo>
                    <a:pt x="109397" y="184137"/>
                  </a:lnTo>
                  <a:lnTo>
                    <a:pt x="74040" y="218584"/>
                  </a:lnTo>
                  <a:lnTo>
                    <a:pt x="37590" y="252150"/>
                  </a:lnTo>
                  <a:lnTo>
                    <a:pt x="0" y="284797"/>
                  </a:lnTo>
                  <a:lnTo>
                    <a:pt x="274751" y="583806"/>
                  </a:lnTo>
                  <a:lnTo>
                    <a:pt x="541350" y="295821"/>
                  </a:lnTo>
                  <a:lnTo>
                    <a:pt x="271411" y="0"/>
                  </a:lnTo>
                  <a:close/>
                </a:path>
              </a:pathLst>
            </a:custGeom>
            <a:solidFill>
              <a:srgbClr val="F080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0938" y="780821"/>
              <a:ext cx="5285740" cy="836930"/>
            </a:xfrm>
            <a:custGeom>
              <a:avLst/>
              <a:gdLst/>
              <a:ahLst/>
              <a:cxnLst/>
              <a:rect l="l" t="t" r="r" b="b"/>
              <a:pathLst>
                <a:path w="5285740" h="836930">
                  <a:moveTo>
                    <a:pt x="797039" y="289560"/>
                  </a:moveTo>
                  <a:lnTo>
                    <a:pt x="794461" y="281940"/>
                  </a:lnTo>
                  <a:lnTo>
                    <a:pt x="791730" y="274320"/>
                  </a:lnTo>
                  <a:lnTo>
                    <a:pt x="788860" y="266700"/>
                  </a:lnTo>
                  <a:lnTo>
                    <a:pt x="785850" y="259080"/>
                  </a:lnTo>
                  <a:lnTo>
                    <a:pt x="758418" y="294640"/>
                  </a:lnTo>
                  <a:lnTo>
                    <a:pt x="729107" y="330200"/>
                  </a:lnTo>
                  <a:lnTo>
                    <a:pt x="698119" y="365760"/>
                  </a:lnTo>
                  <a:lnTo>
                    <a:pt x="665632" y="401320"/>
                  </a:lnTo>
                  <a:lnTo>
                    <a:pt x="649084" y="384505"/>
                  </a:lnTo>
                  <a:lnTo>
                    <a:pt x="649084" y="419100"/>
                  </a:lnTo>
                  <a:lnTo>
                    <a:pt x="630720" y="439420"/>
                  </a:lnTo>
                  <a:lnTo>
                    <a:pt x="612038" y="458470"/>
                  </a:lnTo>
                  <a:lnTo>
                    <a:pt x="593064" y="477520"/>
                  </a:lnTo>
                  <a:lnTo>
                    <a:pt x="573811" y="496570"/>
                  </a:lnTo>
                  <a:lnTo>
                    <a:pt x="557149" y="477520"/>
                  </a:lnTo>
                  <a:lnTo>
                    <a:pt x="556044" y="476300"/>
                  </a:lnTo>
                  <a:lnTo>
                    <a:pt x="556044" y="514350"/>
                  </a:lnTo>
                  <a:lnTo>
                    <a:pt x="539229" y="530860"/>
                  </a:lnTo>
                  <a:lnTo>
                    <a:pt x="522274" y="548640"/>
                  </a:lnTo>
                  <a:lnTo>
                    <a:pt x="511200" y="558800"/>
                  </a:lnTo>
                  <a:lnTo>
                    <a:pt x="500380" y="570230"/>
                  </a:lnTo>
                  <a:lnTo>
                    <a:pt x="489800" y="581660"/>
                  </a:lnTo>
                  <a:lnTo>
                    <a:pt x="479488" y="591820"/>
                  </a:lnTo>
                  <a:lnTo>
                    <a:pt x="464223" y="572770"/>
                  </a:lnTo>
                  <a:lnTo>
                    <a:pt x="462902" y="571093"/>
                  </a:lnTo>
                  <a:lnTo>
                    <a:pt x="462902" y="610870"/>
                  </a:lnTo>
                  <a:lnTo>
                    <a:pt x="444741" y="632460"/>
                  </a:lnTo>
                  <a:lnTo>
                    <a:pt x="427774" y="654050"/>
                  </a:lnTo>
                  <a:lnTo>
                    <a:pt x="412064" y="675640"/>
                  </a:lnTo>
                  <a:lnTo>
                    <a:pt x="397700" y="697230"/>
                  </a:lnTo>
                  <a:lnTo>
                    <a:pt x="383451" y="675640"/>
                  </a:lnTo>
                  <a:lnTo>
                    <a:pt x="367855" y="654050"/>
                  </a:lnTo>
                  <a:lnTo>
                    <a:pt x="350989" y="632460"/>
                  </a:lnTo>
                  <a:lnTo>
                    <a:pt x="348856" y="629920"/>
                  </a:lnTo>
                  <a:lnTo>
                    <a:pt x="332943" y="610870"/>
                  </a:lnTo>
                  <a:lnTo>
                    <a:pt x="347179" y="591820"/>
                  </a:lnTo>
                  <a:lnTo>
                    <a:pt x="348119" y="590550"/>
                  </a:lnTo>
                  <a:lnTo>
                    <a:pt x="364083" y="571500"/>
                  </a:lnTo>
                  <a:lnTo>
                    <a:pt x="380758" y="551180"/>
                  </a:lnTo>
                  <a:lnTo>
                    <a:pt x="398119" y="530860"/>
                  </a:lnTo>
                  <a:lnTo>
                    <a:pt x="415378" y="551180"/>
                  </a:lnTo>
                  <a:lnTo>
                    <a:pt x="431952" y="571500"/>
                  </a:lnTo>
                  <a:lnTo>
                    <a:pt x="447814" y="590550"/>
                  </a:lnTo>
                  <a:lnTo>
                    <a:pt x="462902" y="610870"/>
                  </a:lnTo>
                  <a:lnTo>
                    <a:pt x="462902" y="571093"/>
                  </a:lnTo>
                  <a:lnTo>
                    <a:pt x="448259" y="552450"/>
                  </a:lnTo>
                  <a:lnTo>
                    <a:pt x="431634" y="533400"/>
                  </a:lnTo>
                  <a:lnTo>
                    <a:pt x="429488" y="530860"/>
                  </a:lnTo>
                  <a:lnTo>
                    <a:pt x="414401" y="513080"/>
                  </a:lnTo>
                  <a:lnTo>
                    <a:pt x="423659" y="502920"/>
                  </a:lnTo>
                  <a:lnTo>
                    <a:pt x="430720" y="495300"/>
                  </a:lnTo>
                  <a:lnTo>
                    <a:pt x="433070" y="492760"/>
                  </a:lnTo>
                  <a:lnTo>
                    <a:pt x="442633" y="483870"/>
                  </a:lnTo>
                  <a:lnTo>
                    <a:pt x="452348" y="473710"/>
                  </a:lnTo>
                  <a:lnTo>
                    <a:pt x="461314" y="464820"/>
                  </a:lnTo>
                  <a:lnTo>
                    <a:pt x="470204" y="454660"/>
                  </a:lnTo>
                  <a:lnTo>
                    <a:pt x="487781" y="436880"/>
                  </a:lnTo>
                  <a:lnTo>
                    <a:pt x="505523" y="455930"/>
                  </a:lnTo>
                  <a:lnTo>
                    <a:pt x="522846" y="476250"/>
                  </a:lnTo>
                  <a:lnTo>
                    <a:pt x="539686" y="495300"/>
                  </a:lnTo>
                  <a:lnTo>
                    <a:pt x="556044" y="514350"/>
                  </a:lnTo>
                  <a:lnTo>
                    <a:pt x="556044" y="476300"/>
                  </a:lnTo>
                  <a:lnTo>
                    <a:pt x="540029" y="458470"/>
                  </a:lnTo>
                  <a:lnTo>
                    <a:pt x="522490" y="438150"/>
                  </a:lnTo>
                  <a:lnTo>
                    <a:pt x="521296" y="436880"/>
                  </a:lnTo>
                  <a:lnTo>
                    <a:pt x="504558" y="419100"/>
                  </a:lnTo>
                  <a:lnTo>
                    <a:pt x="521360" y="401320"/>
                  </a:lnTo>
                  <a:lnTo>
                    <a:pt x="522566" y="400050"/>
                  </a:lnTo>
                  <a:lnTo>
                    <a:pt x="540181" y="381000"/>
                  </a:lnTo>
                  <a:lnTo>
                    <a:pt x="557377" y="360680"/>
                  </a:lnTo>
                  <a:lnTo>
                    <a:pt x="574141" y="341630"/>
                  </a:lnTo>
                  <a:lnTo>
                    <a:pt x="593293" y="360680"/>
                  </a:lnTo>
                  <a:lnTo>
                    <a:pt x="612190" y="381000"/>
                  </a:lnTo>
                  <a:lnTo>
                    <a:pt x="630796" y="400050"/>
                  </a:lnTo>
                  <a:lnTo>
                    <a:pt x="649084" y="419100"/>
                  </a:lnTo>
                  <a:lnTo>
                    <a:pt x="649084" y="384505"/>
                  </a:lnTo>
                  <a:lnTo>
                    <a:pt x="646887" y="382270"/>
                  </a:lnTo>
                  <a:lnTo>
                    <a:pt x="627875" y="363220"/>
                  </a:lnTo>
                  <a:lnTo>
                    <a:pt x="608584" y="342900"/>
                  </a:lnTo>
                  <a:lnTo>
                    <a:pt x="607288" y="341630"/>
                  </a:lnTo>
                  <a:lnTo>
                    <a:pt x="589064" y="323850"/>
                  </a:lnTo>
                  <a:lnTo>
                    <a:pt x="603148" y="306070"/>
                  </a:lnTo>
                  <a:lnTo>
                    <a:pt x="625297" y="278130"/>
                  </a:lnTo>
                  <a:lnTo>
                    <a:pt x="658304" y="233680"/>
                  </a:lnTo>
                  <a:lnTo>
                    <a:pt x="687692" y="187960"/>
                  </a:lnTo>
                  <a:lnTo>
                    <a:pt x="713066" y="142240"/>
                  </a:lnTo>
                  <a:lnTo>
                    <a:pt x="707910" y="137160"/>
                  </a:lnTo>
                  <a:lnTo>
                    <a:pt x="702652" y="130810"/>
                  </a:lnTo>
                  <a:lnTo>
                    <a:pt x="697306" y="125730"/>
                  </a:lnTo>
                  <a:lnTo>
                    <a:pt x="691845" y="119380"/>
                  </a:lnTo>
                  <a:lnTo>
                    <a:pt x="667918" y="166370"/>
                  </a:lnTo>
                  <a:lnTo>
                    <a:pt x="639533" y="213360"/>
                  </a:lnTo>
                  <a:lnTo>
                    <a:pt x="607123" y="259080"/>
                  </a:lnTo>
                  <a:lnTo>
                    <a:pt x="571080" y="306070"/>
                  </a:lnTo>
                  <a:lnTo>
                    <a:pt x="556437" y="291515"/>
                  </a:lnTo>
                  <a:lnTo>
                    <a:pt x="556437" y="323850"/>
                  </a:lnTo>
                  <a:lnTo>
                    <a:pt x="540004" y="342900"/>
                  </a:lnTo>
                  <a:lnTo>
                    <a:pt x="523074" y="363220"/>
                  </a:lnTo>
                  <a:lnTo>
                    <a:pt x="505688" y="382270"/>
                  </a:lnTo>
                  <a:lnTo>
                    <a:pt x="487857" y="401320"/>
                  </a:lnTo>
                  <a:lnTo>
                    <a:pt x="471271" y="384505"/>
                  </a:lnTo>
                  <a:lnTo>
                    <a:pt x="471271" y="419100"/>
                  </a:lnTo>
                  <a:lnTo>
                    <a:pt x="462445" y="427990"/>
                  </a:lnTo>
                  <a:lnTo>
                    <a:pt x="453529" y="438150"/>
                  </a:lnTo>
                  <a:lnTo>
                    <a:pt x="444538" y="447040"/>
                  </a:lnTo>
                  <a:lnTo>
                    <a:pt x="425970" y="466090"/>
                  </a:lnTo>
                  <a:lnTo>
                    <a:pt x="416585" y="476250"/>
                  </a:lnTo>
                  <a:lnTo>
                    <a:pt x="407327" y="485140"/>
                  </a:lnTo>
                  <a:lnTo>
                    <a:pt x="398221" y="495300"/>
                  </a:lnTo>
                  <a:lnTo>
                    <a:pt x="389153" y="485140"/>
                  </a:lnTo>
                  <a:lnTo>
                    <a:pt x="381965" y="478205"/>
                  </a:lnTo>
                  <a:lnTo>
                    <a:pt x="381965" y="513080"/>
                  </a:lnTo>
                  <a:lnTo>
                    <a:pt x="364591" y="533400"/>
                  </a:lnTo>
                  <a:lnTo>
                    <a:pt x="347853" y="552450"/>
                  </a:lnTo>
                  <a:lnTo>
                    <a:pt x="331774" y="572770"/>
                  </a:lnTo>
                  <a:lnTo>
                    <a:pt x="316395" y="591820"/>
                  </a:lnTo>
                  <a:lnTo>
                    <a:pt x="306133" y="580390"/>
                  </a:lnTo>
                  <a:lnTo>
                    <a:pt x="295605" y="570230"/>
                  </a:lnTo>
                  <a:lnTo>
                    <a:pt x="284797" y="558800"/>
                  </a:lnTo>
                  <a:lnTo>
                    <a:pt x="273748" y="547370"/>
                  </a:lnTo>
                  <a:lnTo>
                    <a:pt x="258254" y="532130"/>
                  </a:lnTo>
                  <a:lnTo>
                    <a:pt x="240182" y="514350"/>
                  </a:lnTo>
                  <a:lnTo>
                    <a:pt x="254584" y="496570"/>
                  </a:lnTo>
                  <a:lnTo>
                    <a:pt x="256641" y="494030"/>
                  </a:lnTo>
                  <a:lnTo>
                    <a:pt x="273583" y="474980"/>
                  </a:lnTo>
                  <a:lnTo>
                    <a:pt x="290995" y="455930"/>
                  </a:lnTo>
                  <a:lnTo>
                    <a:pt x="308825" y="436880"/>
                  </a:lnTo>
                  <a:lnTo>
                    <a:pt x="317563" y="445770"/>
                  </a:lnTo>
                  <a:lnTo>
                    <a:pt x="335254" y="463550"/>
                  </a:lnTo>
                  <a:lnTo>
                    <a:pt x="344195" y="473710"/>
                  </a:lnTo>
                  <a:lnTo>
                    <a:pt x="353847" y="482600"/>
                  </a:lnTo>
                  <a:lnTo>
                    <a:pt x="363359" y="492760"/>
                  </a:lnTo>
                  <a:lnTo>
                    <a:pt x="372745" y="502920"/>
                  </a:lnTo>
                  <a:lnTo>
                    <a:pt x="381965" y="513080"/>
                  </a:lnTo>
                  <a:lnTo>
                    <a:pt x="381965" y="478205"/>
                  </a:lnTo>
                  <a:lnTo>
                    <a:pt x="379945" y="476250"/>
                  </a:lnTo>
                  <a:lnTo>
                    <a:pt x="370624" y="466090"/>
                  </a:lnTo>
                  <a:lnTo>
                    <a:pt x="361175" y="455930"/>
                  </a:lnTo>
                  <a:lnTo>
                    <a:pt x="352132" y="447040"/>
                  </a:lnTo>
                  <a:lnTo>
                    <a:pt x="343154" y="436880"/>
                  </a:lnTo>
                  <a:lnTo>
                    <a:pt x="334251" y="427990"/>
                  </a:lnTo>
                  <a:lnTo>
                    <a:pt x="325450" y="419100"/>
                  </a:lnTo>
                  <a:lnTo>
                    <a:pt x="334276" y="408940"/>
                  </a:lnTo>
                  <a:lnTo>
                    <a:pt x="341922" y="401320"/>
                  </a:lnTo>
                  <a:lnTo>
                    <a:pt x="352196" y="391160"/>
                  </a:lnTo>
                  <a:lnTo>
                    <a:pt x="370776" y="372110"/>
                  </a:lnTo>
                  <a:lnTo>
                    <a:pt x="380161" y="361950"/>
                  </a:lnTo>
                  <a:lnTo>
                    <a:pt x="389394" y="351790"/>
                  </a:lnTo>
                  <a:lnTo>
                    <a:pt x="398487" y="342900"/>
                  </a:lnTo>
                  <a:lnTo>
                    <a:pt x="407568" y="351790"/>
                  </a:lnTo>
                  <a:lnTo>
                    <a:pt x="416775" y="361950"/>
                  </a:lnTo>
                  <a:lnTo>
                    <a:pt x="426097" y="372110"/>
                  </a:lnTo>
                  <a:lnTo>
                    <a:pt x="435533" y="381000"/>
                  </a:lnTo>
                  <a:lnTo>
                    <a:pt x="444601" y="391160"/>
                  </a:lnTo>
                  <a:lnTo>
                    <a:pt x="453567" y="400050"/>
                  </a:lnTo>
                  <a:lnTo>
                    <a:pt x="462457" y="410210"/>
                  </a:lnTo>
                  <a:lnTo>
                    <a:pt x="471271" y="419100"/>
                  </a:lnTo>
                  <a:lnTo>
                    <a:pt x="471271" y="384505"/>
                  </a:lnTo>
                  <a:lnTo>
                    <a:pt x="470331" y="383540"/>
                  </a:lnTo>
                  <a:lnTo>
                    <a:pt x="461467" y="373380"/>
                  </a:lnTo>
                  <a:lnTo>
                    <a:pt x="432181" y="342900"/>
                  </a:lnTo>
                  <a:lnTo>
                    <a:pt x="414731" y="323850"/>
                  </a:lnTo>
                  <a:lnTo>
                    <a:pt x="430911" y="306070"/>
                  </a:lnTo>
                  <a:lnTo>
                    <a:pt x="432066" y="304800"/>
                  </a:lnTo>
                  <a:lnTo>
                    <a:pt x="448779" y="284480"/>
                  </a:lnTo>
                  <a:lnTo>
                    <a:pt x="464832" y="265430"/>
                  </a:lnTo>
                  <a:lnTo>
                    <a:pt x="480212" y="245110"/>
                  </a:lnTo>
                  <a:lnTo>
                    <a:pt x="490461" y="256540"/>
                  </a:lnTo>
                  <a:lnTo>
                    <a:pt x="500989" y="267970"/>
                  </a:lnTo>
                  <a:lnTo>
                    <a:pt x="511746" y="279400"/>
                  </a:lnTo>
                  <a:lnTo>
                    <a:pt x="522744" y="289560"/>
                  </a:lnTo>
                  <a:lnTo>
                    <a:pt x="539661" y="307340"/>
                  </a:lnTo>
                  <a:lnTo>
                    <a:pt x="556437" y="323850"/>
                  </a:lnTo>
                  <a:lnTo>
                    <a:pt x="556437" y="291515"/>
                  </a:lnTo>
                  <a:lnTo>
                    <a:pt x="526364" y="261620"/>
                  </a:lnTo>
                  <a:lnTo>
                    <a:pt x="515188" y="250190"/>
                  </a:lnTo>
                  <a:lnTo>
                    <a:pt x="510349" y="245110"/>
                  </a:lnTo>
                  <a:lnTo>
                    <a:pt x="504304" y="238760"/>
                  </a:lnTo>
                  <a:lnTo>
                    <a:pt x="493750" y="227330"/>
                  </a:lnTo>
                  <a:lnTo>
                    <a:pt x="506590" y="208280"/>
                  </a:lnTo>
                  <a:lnTo>
                    <a:pt x="524573" y="181610"/>
                  </a:lnTo>
                  <a:lnTo>
                    <a:pt x="550887" y="135890"/>
                  </a:lnTo>
                  <a:lnTo>
                    <a:pt x="572274" y="91440"/>
                  </a:lnTo>
                  <a:lnTo>
                    <a:pt x="588264" y="45720"/>
                  </a:lnTo>
                  <a:lnTo>
                    <a:pt x="582053" y="41910"/>
                  </a:lnTo>
                  <a:lnTo>
                    <a:pt x="569531" y="36830"/>
                  </a:lnTo>
                  <a:lnTo>
                    <a:pt x="563181" y="33020"/>
                  </a:lnTo>
                  <a:lnTo>
                    <a:pt x="549173" y="77470"/>
                  </a:lnTo>
                  <a:lnTo>
                    <a:pt x="529882" y="120650"/>
                  </a:lnTo>
                  <a:lnTo>
                    <a:pt x="505739" y="165100"/>
                  </a:lnTo>
                  <a:lnTo>
                    <a:pt x="477126" y="208280"/>
                  </a:lnTo>
                  <a:lnTo>
                    <a:pt x="463702" y="191833"/>
                  </a:lnTo>
                  <a:lnTo>
                    <a:pt x="463702" y="227330"/>
                  </a:lnTo>
                  <a:lnTo>
                    <a:pt x="448525" y="246380"/>
                  </a:lnTo>
                  <a:lnTo>
                    <a:pt x="432587" y="266700"/>
                  </a:lnTo>
                  <a:lnTo>
                    <a:pt x="415937" y="287020"/>
                  </a:lnTo>
                  <a:lnTo>
                    <a:pt x="398589" y="306070"/>
                  </a:lnTo>
                  <a:lnTo>
                    <a:pt x="382320" y="288124"/>
                  </a:lnTo>
                  <a:lnTo>
                    <a:pt x="382320" y="323850"/>
                  </a:lnTo>
                  <a:lnTo>
                    <a:pt x="354076" y="354330"/>
                  </a:lnTo>
                  <a:lnTo>
                    <a:pt x="335419" y="373380"/>
                  </a:lnTo>
                  <a:lnTo>
                    <a:pt x="317690" y="391160"/>
                  </a:lnTo>
                  <a:lnTo>
                    <a:pt x="308940" y="401320"/>
                  </a:lnTo>
                  <a:lnTo>
                    <a:pt x="292163" y="382130"/>
                  </a:lnTo>
                  <a:lnTo>
                    <a:pt x="292163" y="419100"/>
                  </a:lnTo>
                  <a:lnTo>
                    <a:pt x="274129" y="438150"/>
                  </a:lnTo>
                  <a:lnTo>
                    <a:pt x="256489" y="457200"/>
                  </a:lnTo>
                  <a:lnTo>
                    <a:pt x="239255" y="476250"/>
                  </a:lnTo>
                  <a:lnTo>
                    <a:pt x="222504" y="496570"/>
                  </a:lnTo>
                  <a:lnTo>
                    <a:pt x="203339" y="476250"/>
                  </a:lnTo>
                  <a:lnTo>
                    <a:pt x="184442" y="457200"/>
                  </a:lnTo>
                  <a:lnTo>
                    <a:pt x="165849" y="438150"/>
                  </a:lnTo>
                  <a:lnTo>
                    <a:pt x="163563" y="435610"/>
                  </a:lnTo>
                  <a:lnTo>
                    <a:pt x="147574" y="417830"/>
                  </a:lnTo>
                  <a:lnTo>
                    <a:pt x="164744" y="400050"/>
                  </a:lnTo>
                  <a:lnTo>
                    <a:pt x="165963" y="398780"/>
                  </a:lnTo>
                  <a:lnTo>
                    <a:pt x="184683" y="379730"/>
                  </a:lnTo>
                  <a:lnTo>
                    <a:pt x="203682" y="360680"/>
                  </a:lnTo>
                  <a:lnTo>
                    <a:pt x="222948" y="340360"/>
                  </a:lnTo>
                  <a:lnTo>
                    <a:pt x="239585" y="360680"/>
                  </a:lnTo>
                  <a:lnTo>
                    <a:pt x="256679" y="379730"/>
                  </a:lnTo>
                  <a:lnTo>
                    <a:pt x="274218" y="398780"/>
                  </a:lnTo>
                  <a:lnTo>
                    <a:pt x="292163" y="419100"/>
                  </a:lnTo>
                  <a:lnTo>
                    <a:pt x="292163" y="382130"/>
                  </a:lnTo>
                  <a:lnTo>
                    <a:pt x="291185" y="381000"/>
                  </a:lnTo>
                  <a:lnTo>
                    <a:pt x="273875" y="361950"/>
                  </a:lnTo>
                  <a:lnTo>
                    <a:pt x="257035" y="342900"/>
                  </a:lnTo>
                  <a:lnTo>
                    <a:pt x="255003" y="340360"/>
                  </a:lnTo>
                  <a:lnTo>
                    <a:pt x="240715" y="322580"/>
                  </a:lnTo>
                  <a:lnTo>
                    <a:pt x="258813" y="304800"/>
                  </a:lnTo>
                  <a:lnTo>
                    <a:pt x="274447" y="289560"/>
                  </a:lnTo>
                  <a:lnTo>
                    <a:pt x="285496" y="278130"/>
                  </a:lnTo>
                  <a:lnTo>
                    <a:pt x="296329" y="267970"/>
                  </a:lnTo>
                  <a:lnTo>
                    <a:pt x="306908" y="256540"/>
                  </a:lnTo>
                  <a:lnTo>
                    <a:pt x="317233" y="245110"/>
                  </a:lnTo>
                  <a:lnTo>
                    <a:pt x="332486" y="265430"/>
                  </a:lnTo>
                  <a:lnTo>
                    <a:pt x="348437" y="284480"/>
                  </a:lnTo>
                  <a:lnTo>
                    <a:pt x="365061" y="304800"/>
                  </a:lnTo>
                  <a:lnTo>
                    <a:pt x="382320" y="323850"/>
                  </a:lnTo>
                  <a:lnTo>
                    <a:pt x="382320" y="288124"/>
                  </a:lnTo>
                  <a:lnTo>
                    <a:pt x="381330" y="287020"/>
                  </a:lnTo>
                  <a:lnTo>
                    <a:pt x="364756" y="266700"/>
                  </a:lnTo>
                  <a:lnTo>
                    <a:pt x="348919" y="246380"/>
                  </a:lnTo>
                  <a:lnTo>
                    <a:pt x="347980" y="245110"/>
                  </a:lnTo>
                  <a:lnTo>
                    <a:pt x="333844" y="226060"/>
                  </a:lnTo>
                  <a:lnTo>
                    <a:pt x="349719" y="208280"/>
                  </a:lnTo>
                  <a:lnTo>
                    <a:pt x="351993" y="205740"/>
                  </a:lnTo>
                  <a:lnTo>
                    <a:pt x="368960" y="184150"/>
                  </a:lnTo>
                  <a:lnTo>
                    <a:pt x="384670" y="162560"/>
                  </a:lnTo>
                  <a:lnTo>
                    <a:pt x="399034" y="140970"/>
                  </a:lnTo>
                  <a:lnTo>
                    <a:pt x="413270" y="162560"/>
                  </a:lnTo>
                  <a:lnTo>
                    <a:pt x="428853" y="184150"/>
                  </a:lnTo>
                  <a:lnTo>
                    <a:pt x="445693" y="205740"/>
                  </a:lnTo>
                  <a:lnTo>
                    <a:pt x="463702" y="227330"/>
                  </a:lnTo>
                  <a:lnTo>
                    <a:pt x="463702" y="191833"/>
                  </a:lnTo>
                  <a:lnTo>
                    <a:pt x="458470" y="185420"/>
                  </a:lnTo>
                  <a:lnTo>
                    <a:pt x="441502" y="162560"/>
                  </a:lnTo>
                  <a:lnTo>
                    <a:pt x="427215" y="140970"/>
                  </a:lnTo>
                  <a:lnTo>
                    <a:pt x="426377" y="139700"/>
                  </a:lnTo>
                  <a:lnTo>
                    <a:pt x="413270" y="116840"/>
                  </a:lnTo>
                  <a:lnTo>
                    <a:pt x="427558" y="87630"/>
                  </a:lnTo>
                  <a:lnTo>
                    <a:pt x="428612" y="85090"/>
                  </a:lnTo>
                  <a:lnTo>
                    <a:pt x="439089" y="59690"/>
                  </a:lnTo>
                  <a:lnTo>
                    <a:pt x="447662" y="31750"/>
                  </a:lnTo>
                  <a:lnTo>
                    <a:pt x="453110" y="3810"/>
                  </a:lnTo>
                  <a:lnTo>
                    <a:pt x="434238" y="1270"/>
                  </a:lnTo>
                  <a:lnTo>
                    <a:pt x="424713" y="1270"/>
                  </a:lnTo>
                  <a:lnTo>
                    <a:pt x="415150" y="0"/>
                  </a:lnTo>
                  <a:lnTo>
                    <a:pt x="414705" y="21590"/>
                  </a:lnTo>
                  <a:lnTo>
                    <a:pt x="411822" y="43180"/>
                  </a:lnTo>
                  <a:lnTo>
                    <a:pt x="406603" y="64770"/>
                  </a:lnTo>
                  <a:lnTo>
                    <a:pt x="399211" y="85090"/>
                  </a:lnTo>
                  <a:lnTo>
                    <a:pt x="391972" y="64770"/>
                  </a:lnTo>
                  <a:lnTo>
                    <a:pt x="386905" y="43180"/>
                  </a:lnTo>
                  <a:lnTo>
                    <a:pt x="384162" y="21590"/>
                  </a:lnTo>
                  <a:lnTo>
                    <a:pt x="383882" y="0"/>
                  </a:lnTo>
                  <a:lnTo>
                    <a:pt x="374256" y="1270"/>
                  </a:lnTo>
                  <a:lnTo>
                    <a:pt x="364705" y="1270"/>
                  </a:lnTo>
                  <a:lnTo>
                    <a:pt x="345795" y="3810"/>
                  </a:lnTo>
                  <a:lnTo>
                    <a:pt x="351091" y="31750"/>
                  </a:lnTo>
                  <a:lnTo>
                    <a:pt x="359511" y="59690"/>
                  </a:lnTo>
                  <a:lnTo>
                    <a:pt x="370878" y="87630"/>
                  </a:lnTo>
                  <a:lnTo>
                    <a:pt x="384987" y="116840"/>
                  </a:lnTo>
                  <a:lnTo>
                    <a:pt x="371716" y="139700"/>
                  </a:lnTo>
                  <a:lnTo>
                    <a:pt x="356450" y="162560"/>
                  </a:lnTo>
                  <a:lnTo>
                    <a:pt x="339331" y="185420"/>
                  </a:lnTo>
                  <a:lnTo>
                    <a:pt x="320560" y="208280"/>
                  </a:lnTo>
                  <a:lnTo>
                    <a:pt x="292265" y="163830"/>
                  </a:lnTo>
                  <a:lnTo>
                    <a:pt x="268427" y="120650"/>
                  </a:lnTo>
                  <a:lnTo>
                    <a:pt x="249466" y="76200"/>
                  </a:lnTo>
                  <a:lnTo>
                    <a:pt x="235775" y="33020"/>
                  </a:lnTo>
                  <a:lnTo>
                    <a:pt x="222999" y="38100"/>
                  </a:lnTo>
                  <a:lnTo>
                    <a:pt x="216712" y="41910"/>
                  </a:lnTo>
                  <a:lnTo>
                    <a:pt x="210489" y="44450"/>
                  </a:lnTo>
                  <a:lnTo>
                    <a:pt x="226174" y="90170"/>
                  </a:lnTo>
                  <a:lnTo>
                    <a:pt x="247243" y="135890"/>
                  </a:lnTo>
                  <a:lnTo>
                    <a:pt x="273253" y="181610"/>
                  </a:lnTo>
                  <a:lnTo>
                    <a:pt x="303771" y="227330"/>
                  </a:lnTo>
                  <a:lnTo>
                    <a:pt x="293192" y="238760"/>
                  </a:lnTo>
                  <a:lnTo>
                    <a:pt x="282282" y="250190"/>
                  </a:lnTo>
                  <a:lnTo>
                    <a:pt x="271068" y="261620"/>
                  </a:lnTo>
                  <a:lnTo>
                    <a:pt x="259575" y="273050"/>
                  </a:lnTo>
                  <a:lnTo>
                    <a:pt x="242811" y="288290"/>
                  </a:lnTo>
                  <a:lnTo>
                    <a:pt x="226199" y="304800"/>
                  </a:lnTo>
                  <a:lnTo>
                    <a:pt x="190474" y="259080"/>
                  </a:lnTo>
                  <a:lnTo>
                    <a:pt x="158369" y="212090"/>
                  </a:lnTo>
                  <a:lnTo>
                    <a:pt x="130289" y="165100"/>
                  </a:lnTo>
                  <a:lnTo>
                    <a:pt x="106641" y="118110"/>
                  </a:lnTo>
                  <a:lnTo>
                    <a:pt x="101155" y="124460"/>
                  </a:lnTo>
                  <a:lnTo>
                    <a:pt x="95770" y="129540"/>
                  </a:lnTo>
                  <a:lnTo>
                    <a:pt x="90487" y="134620"/>
                  </a:lnTo>
                  <a:lnTo>
                    <a:pt x="85305" y="140970"/>
                  </a:lnTo>
                  <a:lnTo>
                    <a:pt x="110401" y="186690"/>
                  </a:lnTo>
                  <a:lnTo>
                    <a:pt x="139484" y="232410"/>
                  </a:lnTo>
                  <a:lnTo>
                    <a:pt x="172186" y="276860"/>
                  </a:lnTo>
                  <a:lnTo>
                    <a:pt x="208114" y="322580"/>
                  </a:lnTo>
                  <a:lnTo>
                    <a:pt x="188493" y="342900"/>
                  </a:lnTo>
                  <a:lnTo>
                    <a:pt x="169125" y="361950"/>
                  </a:lnTo>
                  <a:lnTo>
                    <a:pt x="150012" y="381000"/>
                  </a:lnTo>
                  <a:lnTo>
                    <a:pt x="131178" y="400050"/>
                  </a:lnTo>
                  <a:lnTo>
                    <a:pt x="98958" y="364490"/>
                  </a:lnTo>
                  <a:lnTo>
                    <a:pt x="68237" y="328930"/>
                  </a:lnTo>
                  <a:lnTo>
                    <a:pt x="39192" y="293370"/>
                  </a:lnTo>
                  <a:lnTo>
                    <a:pt x="12001" y="257810"/>
                  </a:lnTo>
                  <a:lnTo>
                    <a:pt x="8978" y="265430"/>
                  </a:lnTo>
                  <a:lnTo>
                    <a:pt x="6083" y="271780"/>
                  </a:lnTo>
                  <a:lnTo>
                    <a:pt x="3340" y="279400"/>
                  </a:lnTo>
                  <a:lnTo>
                    <a:pt x="736" y="288290"/>
                  </a:lnTo>
                  <a:lnTo>
                    <a:pt x="27101" y="320040"/>
                  </a:lnTo>
                  <a:lnTo>
                    <a:pt x="54902" y="353060"/>
                  </a:lnTo>
                  <a:lnTo>
                    <a:pt x="84010" y="386080"/>
                  </a:lnTo>
                  <a:lnTo>
                    <a:pt x="114261" y="417830"/>
                  </a:lnTo>
                  <a:lnTo>
                    <a:pt x="54559" y="482600"/>
                  </a:lnTo>
                  <a:lnTo>
                    <a:pt x="26568" y="515620"/>
                  </a:lnTo>
                  <a:lnTo>
                    <a:pt x="0" y="548640"/>
                  </a:lnTo>
                  <a:lnTo>
                    <a:pt x="2552" y="556260"/>
                  </a:lnTo>
                  <a:lnTo>
                    <a:pt x="5257" y="563880"/>
                  </a:lnTo>
                  <a:lnTo>
                    <a:pt x="8115" y="571500"/>
                  </a:lnTo>
                  <a:lnTo>
                    <a:pt x="11112" y="577850"/>
                  </a:lnTo>
                  <a:lnTo>
                    <a:pt x="38506" y="542290"/>
                  </a:lnTo>
                  <a:lnTo>
                    <a:pt x="67754" y="506730"/>
                  </a:lnTo>
                  <a:lnTo>
                    <a:pt x="98666" y="471170"/>
                  </a:lnTo>
                  <a:lnTo>
                    <a:pt x="131051" y="435610"/>
                  </a:lnTo>
                  <a:lnTo>
                    <a:pt x="149758" y="454660"/>
                  </a:lnTo>
                  <a:lnTo>
                    <a:pt x="168770" y="474980"/>
                  </a:lnTo>
                  <a:lnTo>
                    <a:pt x="188048" y="494030"/>
                  </a:lnTo>
                  <a:lnTo>
                    <a:pt x="207581" y="514350"/>
                  </a:lnTo>
                  <a:lnTo>
                    <a:pt x="171399" y="558800"/>
                  </a:lnTo>
                  <a:lnTo>
                    <a:pt x="138442" y="604520"/>
                  </a:lnTo>
                  <a:lnTo>
                    <a:pt x="109067" y="650240"/>
                  </a:lnTo>
                  <a:lnTo>
                    <a:pt x="83680" y="694690"/>
                  </a:lnTo>
                  <a:lnTo>
                    <a:pt x="88849" y="701040"/>
                  </a:lnTo>
                  <a:lnTo>
                    <a:pt x="94119" y="706120"/>
                  </a:lnTo>
                  <a:lnTo>
                    <a:pt x="99491" y="712470"/>
                  </a:lnTo>
                  <a:lnTo>
                    <a:pt x="104952" y="717550"/>
                  </a:lnTo>
                  <a:lnTo>
                    <a:pt x="128854" y="670560"/>
                  </a:lnTo>
                  <a:lnTo>
                    <a:pt x="157200" y="624840"/>
                  </a:lnTo>
                  <a:lnTo>
                    <a:pt x="189572" y="577850"/>
                  </a:lnTo>
                  <a:lnTo>
                    <a:pt x="225564" y="532130"/>
                  </a:lnTo>
                  <a:lnTo>
                    <a:pt x="258838" y="565150"/>
                  </a:lnTo>
                  <a:lnTo>
                    <a:pt x="270268" y="576580"/>
                  </a:lnTo>
                  <a:lnTo>
                    <a:pt x="281419" y="588010"/>
                  </a:lnTo>
                  <a:lnTo>
                    <a:pt x="292290" y="599440"/>
                  </a:lnTo>
                  <a:lnTo>
                    <a:pt x="302844" y="610870"/>
                  </a:lnTo>
                  <a:lnTo>
                    <a:pt x="272046" y="655320"/>
                  </a:lnTo>
                  <a:lnTo>
                    <a:pt x="245770" y="701040"/>
                  </a:lnTo>
                  <a:lnTo>
                    <a:pt x="224485" y="746760"/>
                  </a:lnTo>
                  <a:lnTo>
                    <a:pt x="208597" y="792480"/>
                  </a:lnTo>
                  <a:lnTo>
                    <a:pt x="214807" y="795020"/>
                  </a:lnTo>
                  <a:lnTo>
                    <a:pt x="221068" y="798830"/>
                  </a:lnTo>
                  <a:lnTo>
                    <a:pt x="233743" y="803910"/>
                  </a:lnTo>
                  <a:lnTo>
                    <a:pt x="247637" y="760730"/>
                  </a:lnTo>
                  <a:lnTo>
                    <a:pt x="266839" y="716280"/>
                  </a:lnTo>
                  <a:lnTo>
                    <a:pt x="290931" y="673100"/>
                  </a:lnTo>
                  <a:lnTo>
                    <a:pt x="319493" y="629920"/>
                  </a:lnTo>
                  <a:lnTo>
                    <a:pt x="338162" y="652780"/>
                  </a:lnTo>
                  <a:lnTo>
                    <a:pt x="355168" y="675640"/>
                  </a:lnTo>
                  <a:lnTo>
                    <a:pt x="370370" y="698500"/>
                  </a:lnTo>
                  <a:lnTo>
                    <a:pt x="383565" y="721360"/>
                  </a:lnTo>
                  <a:lnTo>
                    <a:pt x="369277" y="749300"/>
                  </a:lnTo>
                  <a:lnTo>
                    <a:pt x="357759" y="777240"/>
                  </a:lnTo>
                  <a:lnTo>
                    <a:pt x="349186" y="806450"/>
                  </a:lnTo>
                  <a:lnTo>
                    <a:pt x="343763" y="834390"/>
                  </a:lnTo>
                  <a:lnTo>
                    <a:pt x="362648" y="836930"/>
                  </a:lnTo>
                  <a:lnTo>
                    <a:pt x="381812" y="836930"/>
                  </a:lnTo>
                  <a:lnTo>
                    <a:pt x="382193" y="816610"/>
                  </a:lnTo>
                  <a:lnTo>
                    <a:pt x="385076" y="795020"/>
                  </a:lnTo>
                  <a:lnTo>
                    <a:pt x="390283" y="773430"/>
                  </a:lnTo>
                  <a:lnTo>
                    <a:pt x="397700" y="751840"/>
                  </a:lnTo>
                  <a:lnTo>
                    <a:pt x="405117" y="773430"/>
                  </a:lnTo>
                  <a:lnTo>
                    <a:pt x="410349" y="795020"/>
                  </a:lnTo>
                  <a:lnTo>
                    <a:pt x="413258" y="816610"/>
                  </a:lnTo>
                  <a:lnTo>
                    <a:pt x="413715" y="836930"/>
                  </a:lnTo>
                  <a:lnTo>
                    <a:pt x="432511" y="836930"/>
                  </a:lnTo>
                  <a:lnTo>
                    <a:pt x="451078" y="834390"/>
                  </a:lnTo>
                  <a:lnTo>
                    <a:pt x="445782" y="806450"/>
                  </a:lnTo>
                  <a:lnTo>
                    <a:pt x="437362" y="778510"/>
                  </a:lnTo>
                  <a:lnTo>
                    <a:pt x="426961" y="751840"/>
                  </a:lnTo>
                  <a:lnTo>
                    <a:pt x="425970" y="749300"/>
                  </a:lnTo>
                  <a:lnTo>
                    <a:pt x="411835" y="721360"/>
                  </a:lnTo>
                  <a:lnTo>
                    <a:pt x="425081" y="698500"/>
                  </a:lnTo>
                  <a:lnTo>
                    <a:pt x="425932" y="697230"/>
                  </a:lnTo>
                  <a:lnTo>
                    <a:pt x="440359" y="675640"/>
                  </a:lnTo>
                  <a:lnTo>
                    <a:pt x="457479" y="652780"/>
                  </a:lnTo>
                  <a:lnTo>
                    <a:pt x="476262" y="629920"/>
                  </a:lnTo>
                  <a:lnTo>
                    <a:pt x="504647" y="673100"/>
                  </a:lnTo>
                  <a:lnTo>
                    <a:pt x="528548" y="717550"/>
                  </a:lnTo>
                  <a:lnTo>
                    <a:pt x="547573" y="760730"/>
                  </a:lnTo>
                  <a:lnTo>
                    <a:pt x="561314" y="805180"/>
                  </a:lnTo>
                  <a:lnTo>
                    <a:pt x="573963" y="800100"/>
                  </a:lnTo>
                  <a:lnTo>
                    <a:pt x="580224" y="796290"/>
                  </a:lnTo>
                  <a:lnTo>
                    <a:pt x="586422" y="793750"/>
                  </a:lnTo>
                  <a:lnTo>
                    <a:pt x="570738" y="748030"/>
                  </a:lnTo>
                  <a:lnTo>
                    <a:pt x="549643" y="702310"/>
                  </a:lnTo>
                  <a:lnTo>
                    <a:pt x="523570" y="656590"/>
                  </a:lnTo>
                  <a:lnTo>
                    <a:pt x="505726" y="629920"/>
                  </a:lnTo>
                  <a:lnTo>
                    <a:pt x="492975" y="610870"/>
                  </a:lnTo>
                  <a:lnTo>
                    <a:pt x="503580" y="599440"/>
                  </a:lnTo>
                  <a:lnTo>
                    <a:pt x="510870" y="591820"/>
                  </a:lnTo>
                  <a:lnTo>
                    <a:pt x="514515" y="588010"/>
                  </a:lnTo>
                  <a:lnTo>
                    <a:pt x="525741" y="576580"/>
                  </a:lnTo>
                  <a:lnTo>
                    <a:pt x="570661" y="532130"/>
                  </a:lnTo>
                  <a:lnTo>
                    <a:pt x="606475" y="579120"/>
                  </a:lnTo>
                  <a:lnTo>
                    <a:pt x="638708" y="626110"/>
                  </a:lnTo>
                  <a:lnTo>
                    <a:pt x="666915" y="673100"/>
                  </a:lnTo>
                  <a:lnTo>
                    <a:pt x="690676" y="718820"/>
                  </a:lnTo>
                  <a:lnTo>
                    <a:pt x="696137" y="713740"/>
                  </a:lnTo>
                  <a:lnTo>
                    <a:pt x="701509" y="708660"/>
                  </a:lnTo>
                  <a:lnTo>
                    <a:pt x="706780" y="702310"/>
                  </a:lnTo>
                  <a:lnTo>
                    <a:pt x="711936" y="697230"/>
                  </a:lnTo>
                  <a:lnTo>
                    <a:pt x="686739" y="651510"/>
                  </a:lnTo>
                  <a:lnTo>
                    <a:pt x="657555" y="605790"/>
                  </a:lnTo>
                  <a:lnTo>
                    <a:pt x="624763" y="560070"/>
                  </a:lnTo>
                  <a:lnTo>
                    <a:pt x="602754" y="532130"/>
                  </a:lnTo>
                  <a:lnTo>
                    <a:pt x="588759" y="514350"/>
                  </a:lnTo>
                  <a:lnTo>
                    <a:pt x="607047" y="496570"/>
                  </a:lnTo>
                  <a:lnTo>
                    <a:pt x="627710" y="476250"/>
                  </a:lnTo>
                  <a:lnTo>
                    <a:pt x="646798" y="457200"/>
                  </a:lnTo>
                  <a:lnTo>
                    <a:pt x="665607" y="436880"/>
                  </a:lnTo>
                  <a:lnTo>
                    <a:pt x="697915" y="473710"/>
                  </a:lnTo>
                  <a:lnTo>
                    <a:pt x="728738" y="509270"/>
                  </a:lnTo>
                  <a:lnTo>
                    <a:pt x="757885" y="544830"/>
                  </a:lnTo>
                  <a:lnTo>
                    <a:pt x="785177" y="580390"/>
                  </a:lnTo>
                  <a:lnTo>
                    <a:pt x="788212" y="572770"/>
                  </a:lnTo>
                  <a:lnTo>
                    <a:pt x="791121" y="565150"/>
                  </a:lnTo>
                  <a:lnTo>
                    <a:pt x="793877" y="557530"/>
                  </a:lnTo>
                  <a:lnTo>
                    <a:pt x="796518" y="549910"/>
                  </a:lnTo>
                  <a:lnTo>
                    <a:pt x="770013" y="518160"/>
                  </a:lnTo>
                  <a:lnTo>
                    <a:pt x="742086" y="485140"/>
                  </a:lnTo>
                  <a:lnTo>
                    <a:pt x="712876" y="452120"/>
                  </a:lnTo>
                  <a:lnTo>
                    <a:pt x="698868" y="436880"/>
                  </a:lnTo>
                  <a:lnTo>
                    <a:pt x="682536" y="419100"/>
                  </a:lnTo>
                  <a:lnTo>
                    <a:pt x="699617" y="401320"/>
                  </a:lnTo>
                  <a:lnTo>
                    <a:pt x="713028" y="387350"/>
                  </a:lnTo>
                  <a:lnTo>
                    <a:pt x="770420" y="322580"/>
                  </a:lnTo>
                  <a:lnTo>
                    <a:pt x="797039" y="289560"/>
                  </a:lnTo>
                  <a:close/>
                </a:path>
                <a:path w="5285740" h="836930">
                  <a:moveTo>
                    <a:pt x="1323251" y="274624"/>
                  </a:moveTo>
                  <a:lnTo>
                    <a:pt x="1264818" y="274472"/>
                  </a:lnTo>
                  <a:lnTo>
                    <a:pt x="1264577" y="371081"/>
                  </a:lnTo>
                  <a:lnTo>
                    <a:pt x="1083411" y="370624"/>
                  </a:lnTo>
                  <a:lnTo>
                    <a:pt x="1083652" y="274002"/>
                  </a:lnTo>
                  <a:lnTo>
                    <a:pt x="1025702" y="273850"/>
                  </a:lnTo>
                  <a:lnTo>
                    <a:pt x="1025055" y="523113"/>
                  </a:lnTo>
                  <a:lnTo>
                    <a:pt x="1083030" y="523265"/>
                  </a:lnTo>
                  <a:lnTo>
                    <a:pt x="1083310" y="416026"/>
                  </a:lnTo>
                  <a:lnTo>
                    <a:pt x="1264437" y="416496"/>
                  </a:lnTo>
                  <a:lnTo>
                    <a:pt x="1264183" y="523735"/>
                  </a:lnTo>
                  <a:lnTo>
                    <a:pt x="1322616" y="523887"/>
                  </a:lnTo>
                  <a:lnTo>
                    <a:pt x="1322895" y="416026"/>
                  </a:lnTo>
                  <a:lnTo>
                    <a:pt x="1323009" y="371081"/>
                  </a:lnTo>
                  <a:lnTo>
                    <a:pt x="1323251" y="274624"/>
                  </a:lnTo>
                  <a:close/>
                </a:path>
                <a:path w="5285740" h="836930">
                  <a:moveTo>
                    <a:pt x="1844497" y="399313"/>
                  </a:moveTo>
                  <a:lnTo>
                    <a:pt x="1835619" y="347357"/>
                  </a:lnTo>
                  <a:lnTo>
                    <a:pt x="1808759" y="308394"/>
                  </a:lnTo>
                  <a:lnTo>
                    <a:pt x="1784629" y="292557"/>
                  </a:lnTo>
                  <a:lnTo>
                    <a:pt x="1784629" y="398183"/>
                  </a:lnTo>
                  <a:lnTo>
                    <a:pt x="1784172" y="409295"/>
                  </a:lnTo>
                  <a:lnTo>
                    <a:pt x="1768779" y="450710"/>
                  </a:lnTo>
                  <a:lnTo>
                    <a:pt x="1732191" y="472135"/>
                  </a:lnTo>
                  <a:lnTo>
                    <a:pt x="1687588" y="477901"/>
                  </a:lnTo>
                  <a:lnTo>
                    <a:pt x="1674304" y="478104"/>
                  </a:lnTo>
                  <a:lnTo>
                    <a:pt x="1599425" y="477901"/>
                  </a:lnTo>
                  <a:lnTo>
                    <a:pt x="1599819" y="319963"/>
                  </a:lnTo>
                  <a:lnTo>
                    <a:pt x="1702676" y="320217"/>
                  </a:lnTo>
                  <a:lnTo>
                    <a:pt x="1752727" y="331520"/>
                  </a:lnTo>
                  <a:lnTo>
                    <a:pt x="1779536" y="364617"/>
                  </a:lnTo>
                  <a:lnTo>
                    <a:pt x="1784629" y="398183"/>
                  </a:lnTo>
                  <a:lnTo>
                    <a:pt x="1784629" y="292557"/>
                  </a:lnTo>
                  <a:lnTo>
                    <a:pt x="1764195" y="284048"/>
                  </a:lnTo>
                  <a:lnTo>
                    <a:pt x="1735429" y="277901"/>
                  </a:lnTo>
                  <a:lnTo>
                    <a:pt x="1702346" y="275780"/>
                  </a:lnTo>
                  <a:lnTo>
                    <a:pt x="1541970" y="275348"/>
                  </a:lnTo>
                  <a:lnTo>
                    <a:pt x="1541322" y="524624"/>
                  </a:lnTo>
                  <a:lnTo>
                    <a:pt x="1686725" y="524979"/>
                  </a:lnTo>
                  <a:lnTo>
                    <a:pt x="1702904" y="524764"/>
                  </a:lnTo>
                  <a:lnTo>
                    <a:pt x="1745424" y="521030"/>
                  </a:lnTo>
                  <a:lnTo>
                    <a:pt x="1789163" y="505929"/>
                  </a:lnTo>
                  <a:lnTo>
                    <a:pt x="1819706" y="478104"/>
                  </a:lnTo>
                  <a:lnTo>
                    <a:pt x="1821878" y="475437"/>
                  </a:lnTo>
                  <a:lnTo>
                    <a:pt x="1829892" y="462292"/>
                  </a:lnTo>
                  <a:lnTo>
                    <a:pt x="1836254" y="447967"/>
                  </a:lnTo>
                  <a:lnTo>
                    <a:pt x="1840814" y="432689"/>
                  </a:lnTo>
                  <a:lnTo>
                    <a:pt x="1843570" y="416471"/>
                  </a:lnTo>
                  <a:lnTo>
                    <a:pt x="1844497" y="399313"/>
                  </a:lnTo>
                  <a:close/>
                </a:path>
                <a:path w="5285740" h="836930">
                  <a:moveTo>
                    <a:pt x="2468219" y="278269"/>
                  </a:moveTo>
                  <a:lnTo>
                    <a:pt x="2416530" y="278117"/>
                  </a:lnTo>
                  <a:lnTo>
                    <a:pt x="2355697" y="445109"/>
                  </a:lnTo>
                  <a:lnTo>
                    <a:pt x="2319312" y="354545"/>
                  </a:lnTo>
                  <a:lnTo>
                    <a:pt x="2288489" y="277799"/>
                  </a:lnTo>
                  <a:lnTo>
                    <a:pt x="2247938" y="277685"/>
                  </a:lnTo>
                  <a:lnTo>
                    <a:pt x="2181377" y="444639"/>
                  </a:lnTo>
                  <a:lnTo>
                    <a:pt x="2118487" y="277368"/>
                  </a:lnTo>
                  <a:lnTo>
                    <a:pt x="2058606" y="277190"/>
                  </a:lnTo>
                  <a:lnTo>
                    <a:pt x="2154085" y="526694"/>
                  </a:lnTo>
                  <a:lnTo>
                    <a:pt x="2194166" y="526796"/>
                  </a:lnTo>
                  <a:lnTo>
                    <a:pt x="2227554" y="444639"/>
                  </a:lnTo>
                  <a:lnTo>
                    <a:pt x="2264181" y="354545"/>
                  </a:lnTo>
                  <a:lnTo>
                    <a:pt x="2332329" y="527151"/>
                  </a:lnTo>
                  <a:lnTo>
                    <a:pt x="2371445" y="527265"/>
                  </a:lnTo>
                  <a:lnTo>
                    <a:pt x="2403373" y="445109"/>
                  </a:lnTo>
                  <a:lnTo>
                    <a:pt x="2468219" y="278269"/>
                  </a:lnTo>
                  <a:close/>
                </a:path>
                <a:path w="5285740" h="836930">
                  <a:moveTo>
                    <a:pt x="2608796" y="278625"/>
                  </a:moveTo>
                  <a:lnTo>
                    <a:pt x="2550782" y="278472"/>
                  </a:lnTo>
                  <a:lnTo>
                    <a:pt x="2550172" y="527710"/>
                  </a:lnTo>
                  <a:lnTo>
                    <a:pt x="2608135" y="527862"/>
                  </a:lnTo>
                  <a:lnTo>
                    <a:pt x="2608796" y="278625"/>
                  </a:lnTo>
                  <a:close/>
                </a:path>
                <a:path w="5285740" h="836930">
                  <a:moveTo>
                    <a:pt x="3031286" y="528929"/>
                  </a:moveTo>
                  <a:lnTo>
                    <a:pt x="2916555" y="434441"/>
                  </a:lnTo>
                  <a:lnTo>
                    <a:pt x="2949397" y="434555"/>
                  </a:lnTo>
                  <a:lnTo>
                    <a:pt x="2951670" y="434441"/>
                  </a:lnTo>
                  <a:lnTo>
                    <a:pt x="2957258" y="434162"/>
                  </a:lnTo>
                  <a:lnTo>
                    <a:pt x="2962922" y="433882"/>
                  </a:lnTo>
                  <a:lnTo>
                    <a:pt x="2974543" y="431800"/>
                  </a:lnTo>
                  <a:lnTo>
                    <a:pt x="3004680" y="398500"/>
                  </a:lnTo>
                  <a:lnTo>
                    <a:pt x="3005150" y="391985"/>
                  </a:lnTo>
                  <a:lnTo>
                    <a:pt x="3005556" y="386384"/>
                  </a:lnTo>
                  <a:lnTo>
                    <a:pt x="3005556" y="326097"/>
                  </a:lnTo>
                  <a:lnTo>
                    <a:pt x="3005290" y="322084"/>
                  </a:lnTo>
                  <a:lnTo>
                    <a:pt x="2984550" y="285838"/>
                  </a:lnTo>
                  <a:lnTo>
                    <a:pt x="2949829" y="279476"/>
                  </a:lnTo>
                  <a:lnTo>
                    <a:pt x="2949638" y="279476"/>
                  </a:lnTo>
                  <a:lnTo>
                    <a:pt x="2949638" y="334048"/>
                  </a:lnTo>
                  <a:lnTo>
                    <a:pt x="2949562" y="380453"/>
                  </a:lnTo>
                  <a:lnTo>
                    <a:pt x="2947352" y="386067"/>
                  </a:lnTo>
                  <a:lnTo>
                    <a:pt x="2939123" y="390728"/>
                  </a:lnTo>
                  <a:lnTo>
                    <a:pt x="2932303" y="391985"/>
                  </a:lnTo>
                  <a:lnTo>
                    <a:pt x="2923425" y="391985"/>
                  </a:lnTo>
                  <a:lnTo>
                    <a:pt x="2792996" y="391629"/>
                  </a:lnTo>
                  <a:lnTo>
                    <a:pt x="2793187" y="322084"/>
                  </a:lnTo>
                  <a:lnTo>
                    <a:pt x="2932607" y="322427"/>
                  </a:lnTo>
                  <a:lnTo>
                    <a:pt x="2939224" y="323646"/>
                  </a:lnTo>
                  <a:lnTo>
                    <a:pt x="2947593" y="328536"/>
                  </a:lnTo>
                  <a:lnTo>
                    <a:pt x="2949638" y="334048"/>
                  </a:lnTo>
                  <a:lnTo>
                    <a:pt x="2949638" y="279476"/>
                  </a:lnTo>
                  <a:lnTo>
                    <a:pt x="2736304" y="278968"/>
                  </a:lnTo>
                  <a:lnTo>
                    <a:pt x="2735669" y="528180"/>
                  </a:lnTo>
                  <a:lnTo>
                    <a:pt x="2792641" y="528332"/>
                  </a:lnTo>
                  <a:lnTo>
                    <a:pt x="2792882" y="434162"/>
                  </a:lnTo>
                  <a:lnTo>
                    <a:pt x="2847949" y="434276"/>
                  </a:lnTo>
                  <a:lnTo>
                    <a:pt x="2948165" y="528751"/>
                  </a:lnTo>
                  <a:lnTo>
                    <a:pt x="3031286" y="528929"/>
                  </a:lnTo>
                  <a:close/>
                </a:path>
                <a:path w="5285740" h="836930">
                  <a:moveTo>
                    <a:pt x="3380625" y="483006"/>
                  </a:moveTo>
                  <a:lnTo>
                    <a:pt x="3181146" y="482485"/>
                  </a:lnTo>
                  <a:lnTo>
                    <a:pt x="3181312" y="420649"/>
                  </a:lnTo>
                  <a:lnTo>
                    <a:pt x="3296272" y="420954"/>
                  </a:lnTo>
                  <a:lnTo>
                    <a:pt x="3296272" y="420649"/>
                  </a:lnTo>
                  <a:lnTo>
                    <a:pt x="3296361" y="378447"/>
                  </a:lnTo>
                  <a:lnTo>
                    <a:pt x="3181413" y="378129"/>
                  </a:lnTo>
                  <a:lnTo>
                    <a:pt x="3181553" y="322618"/>
                  </a:lnTo>
                  <a:lnTo>
                    <a:pt x="3378619" y="323100"/>
                  </a:lnTo>
                  <a:lnTo>
                    <a:pt x="3378619" y="322618"/>
                  </a:lnTo>
                  <a:lnTo>
                    <a:pt x="3378746" y="280606"/>
                  </a:lnTo>
                  <a:lnTo>
                    <a:pt x="3123704" y="279933"/>
                  </a:lnTo>
                  <a:lnTo>
                    <a:pt x="3123044" y="529183"/>
                  </a:lnTo>
                  <a:lnTo>
                    <a:pt x="3380536" y="529856"/>
                  </a:lnTo>
                  <a:lnTo>
                    <a:pt x="3380625" y="483006"/>
                  </a:lnTo>
                  <a:close/>
                </a:path>
                <a:path w="5285740" h="836930">
                  <a:moveTo>
                    <a:pt x="3682060" y="262026"/>
                  </a:moveTo>
                  <a:lnTo>
                    <a:pt x="3647440" y="234708"/>
                  </a:lnTo>
                  <a:lnTo>
                    <a:pt x="3640683" y="245529"/>
                  </a:lnTo>
                  <a:lnTo>
                    <a:pt x="3618763" y="289382"/>
                  </a:lnTo>
                  <a:lnTo>
                    <a:pt x="3604183" y="334645"/>
                  </a:lnTo>
                  <a:lnTo>
                    <a:pt x="3596487" y="381508"/>
                  </a:lnTo>
                  <a:lnTo>
                    <a:pt x="3594709" y="417842"/>
                  </a:lnTo>
                  <a:lnTo>
                    <a:pt x="3594874" y="429895"/>
                  </a:lnTo>
                  <a:lnTo>
                    <a:pt x="3599180" y="477532"/>
                  </a:lnTo>
                  <a:lnTo>
                    <a:pt x="3609975" y="523557"/>
                  </a:lnTo>
                  <a:lnTo>
                    <a:pt x="3627907" y="568210"/>
                  </a:lnTo>
                  <a:lnTo>
                    <a:pt x="3646474" y="600786"/>
                  </a:lnTo>
                  <a:lnTo>
                    <a:pt x="3674351" y="584733"/>
                  </a:lnTo>
                  <a:lnTo>
                    <a:pt x="3678250" y="563270"/>
                  </a:lnTo>
                  <a:lnTo>
                    <a:pt x="3674478" y="555205"/>
                  </a:lnTo>
                  <a:lnTo>
                    <a:pt x="3659009" y="511708"/>
                  </a:lnTo>
                  <a:lnTo>
                    <a:pt x="3649167" y="465340"/>
                  </a:lnTo>
                  <a:lnTo>
                    <a:pt x="3645954" y="427291"/>
                  </a:lnTo>
                  <a:lnTo>
                    <a:pt x="3645827" y="417728"/>
                  </a:lnTo>
                  <a:lnTo>
                    <a:pt x="3645979" y="408406"/>
                  </a:lnTo>
                  <a:lnTo>
                    <a:pt x="3649408" y="370370"/>
                  </a:lnTo>
                  <a:lnTo>
                    <a:pt x="3656977" y="332994"/>
                  </a:lnTo>
                  <a:lnTo>
                    <a:pt x="3671570" y="288759"/>
                  </a:lnTo>
                  <a:lnTo>
                    <a:pt x="3680485" y="269405"/>
                  </a:lnTo>
                  <a:lnTo>
                    <a:pt x="3681742" y="266522"/>
                  </a:lnTo>
                  <a:lnTo>
                    <a:pt x="3681882" y="264261"/>
                  </a:lnTo>
                  <a:lnTo>
                    <a:pt x="3682060" y="262026"/>
                  </a:lnTo>
                  <a:close/>
                </a:path>
                <a:path w="5285740" h="836930">
                  <a:moveTo>
                    <a:pt x="4018673" y="332244"/>
                  </a:moveTo>
                  <a:lnTo>
                    <a:pt x="4018280" y="326415"/>
                  </a:lnTo>
                  <a:lnTo>
                    <a:pt x="4017873" y="320243"/>
                  </a:lnTo>
                  <a:lnTo>
                    <a:pt x="4015384" y="310083"/>
                  </a:lnTo>
                  <a:lnTo>
                    <a:pt x="3976598" y="284949"/>
                  </a:lnTo>
                  <a:lnTo>
                    <a:pt x="3963301" y="284200"/>
                  </a:lnTo>
                  <a:lnTo>
                    <a:pt x="3963174" y="284200"/>
                  </a:lnTo>
                  <a:lnTo>
                    <a:pt x="3963174" y="338366"/>
                  </a:lnTo>
                  <a:lnTo>
                    <a:pt x="3963060" y="380822"/>
                  </a:lnTo>
                  <a:lnTo>
                    <a:pt x="3960863" y="386499"/>
                  </a:lnTo>
                  <a:lnTo>
                    <a:pt x="3952773" y="391045"/>
                  </a:lnTo>
                  <a:lnTo>
                    <a:pt x="3945902" y="392315"/>
                  </a:lnTo>
                  <a:lnTo>
                    <a:pt x="3807955" y="391985"/>
                  </a:lnTo>
                  <a:lnTo>
                    <a:pt x="3808145" y="326415"/>
                  </a:lnTo>
                  <a:lnTo>
                    <a:pt x="3946258" y="326758"/>
                  </a:lnTo>
                  <a:lnTo>
                    <a:pt x="3952913" y="328117"/>
                  </a:lnTo>
                  <a:lnTo>
                    <a:pt x="3960965" y="332676"/>
                  </a:lnTo>
                  <a:lnTo>
                    <a:pt x="3963174" y="338366"/>
                  </a:lnTo>
                  <a:lnTo>
                    <a:pt x="3963174" y="284200"/>
                  </a:lnTo>
                  <a:lnTo>
                    <a:pt x="3751757" y="283679"/>
                  </a:lnTo>
                  <a:lnTo>
                    <a:pt x="3751135" y="530631"/>
                  </a:lnTo>
                  <a:lnTo>
                    <a:pt x="3807612" y="530745"/>
                  </a:lnTo>
                  <a:lnTo>
                    <a:pt x="3807866" y="434581"/>
                  </a:lnTo>
                  <a:lnTo>
                    <a:pt x="3962908" y="434975"/>
                  </a:lnTo>
                  <a:lnTo>
                    <a:pt x="4005046" y="424078"/>
                  </a:lnTo>
                  <a:lnTo>
                    <a:pt x="4018534" y="386499"/>
                  </a:lnTo>
                  <a:lnTo>
                    <a:pt x="4018673" y="332244"/>
                  </a:lnTo>
                  <a:close/>
                </a:path>
                <a:path w="5285740" h="836930">
                  <a:moveTo>
                    <a:pt x="4144988" y="418985"/>
                  </a:moveTo>
                  <a:lnTo>
                    <a:pt x="4141978" y="371106"/>
                  </a:lnTo>
                  <a:lnTo>
                    <a:pt x="4132935" y="324688"/>
                  </a:lnTo>
                  <a:lnTo>
                    <a:pt x="4116933" y="279704"/>
                  </a:lnTo>
                  <a:lnTo>
                    <a:pt x="4093172" y="235889"/>
                  </a:lnTo>
                  <a:lnTo>
                    <a:pt x="4066819" y="251053"/>
                  </a:lnTo>
                  <a:lnTo>
                    <a:pt x="4058450" y="262966"/>
                  </a:lnTo>
                  <a:lnTo>
                    <a:pt x="4058729" y="267462"/>
                  </a:lnTo>
                  <a:lnTo>
                    <a:pt x="4059999" y="270344"/>
                  </a:lnTo>
                  <a:lnTo>
                    <a:pt x="4061434" y="273367"/>
                  </a:lnTo>
                  <a:lnTo>
                    <a:pt x="4065143" y="281444"/>
                  </a:lnTo>
                  <a:lnTo>
                    <a:pt x="4080649" y="324904"/>
                  </a:lnTo>
                  <a:lnTo>
                    <a:pt x="4090568" y="371525"/>
                  </a:lnTo>
                  <a:lnTo>
                    <a:pt x="4093756" y="409562"/>
                  </a:lnTo>
                  <a:lnTo>
                    <a:pt x="4093883" y="419100"/>
                  </a:lnTo>
                  <a:lnTo>
                    <a:pt x="4093718" y="428459"/>
                  </a:lnTo>
                  <a:lnTo>
                    <a:pt x="4090365" y="466432"/>
                  </a:lnTo>
                  <a:lnTo>
                    <a:pt x="4080218" y="512762"/>
                  </a:lnTo>
                  <a:lnTo>
                    <a:pt x="4064457" y="556196"/>
                  </a:lnTo>
                  <a:lnTo>
                    <a:pt x="4059212" y="567245"/>
                  </a:lnTo>
                  <a:lnTo>
                    <a:pt x="4057967" y="570090"/>
                  </a:lnTo>
                  <a:lnTo>
                    <a:pt x="4057815" y="572312"/>
                  </a:lnTo>
                  <a:lnTo>
                    <a:pt x="4057624" y="574598"/>
                  </a:lnTo>
                  <a:lnTo>
                    <a:pt x="4057891" y="576884"/>
                  </a:lnTo>
                  <a:lnTo>
                    <a:pt x="4092232" y="601903"/>
                  </a:lnTo>
                  <a:lnTo>
                    <a:pt x="4105211" y="580250"/>
                  </a:lnTo>
                  <a:lnTo>
                    <a:pt x="4125328" y="536117"/>
                  </a:lnTo>
                  <a:lnTo>
                    <a:pt x="4137863" y="490664"/>
                  </a:lnTo>
                  <a:lnTo>
                    <a:pt x="4144175" y="443382"/>
                  </a:lnTo>
                  <a:lnTo>
                    <a:pt x="4144988" y="418985"/>
                  </a:lnTo>
                  <a:close/>
                </a:path>
                <a:path w="5285740" h="836930">
                  <a:moveTo>
                    <a:pt x="4601832" y="486473"/>
                  </a:moveTo>
                  <a:lnTo>
                    <a:pt x="4416615" y="486029"/>
                  </a:lnTo>
                  <a:lnTo>
                    <a:pt x="4417149" y="285508"/>
                  </a:lnTo>
                  <a:lnTo>
                    <a:pt x="4359719" y="285356"/>
                  </a:lnTo>
                  <a:lnTo>
                    <a:pt x="4359084" y="532295"/>
                  </a:lnTo>
                  <a:lnTo>
                    <a:pt x="4601680" y="532917"/>
                  </a:lnTo>
                  <a:lnTo>
                    <a:pt x="4601832" y="486473"/>
                  </a:lnTo>
                  <a:close/>
                </a:path>
                <a:path w="5285740" h="836930">
                  <a:moveTo>
                    <a:pt x="4915332" y="286766"/>
                  </a:moveTo>
                  <a:lnTo>
                    <a:pt x="4630585" y="286054"/>
                  </a:lnTo>
                  <a:lnTo>
                    <a:pt x="4630471" y="330073"/>
                  </a:lnTo>
                  <a:lnTo>
                    <a:pt x="4743894" y="330377"/>
                  </a:lnTo>
                  <a:lnTo>
                    <a:pt x="4743348" y="533247"/>
                  </a:lnTo>
                  <a:lnTo>
                    <a:pt x="4800790" y="533400"/>
                  </a:lnTo>
                  <a:lnTo>
                    <a:pt x="4801298" y="330504"/>
                  </a:lnTo>
                  <a:lnTo>
                    <a:pt x="4915205" y="330809"/>
                  </a:lnTo>
                  <a:lnTo>
                    <a:pt x="4915205" y="330504"/>
                  </a:lnTo>
                  <a:lnTo>
                    <a:pt x="4915332" y="286766"/>
                  </a:lnTo>
                  <a:close/>
                </a:path>
                <a:path w="5285740" h="836930">
                  <a:moveTo>
                    <a:pt x="5285397" y="409790"/>
                  </a:moveTo>
                  <a:lnTo>
                    <a:pt x="5276545" y="358279"/>
                  </a:lnTo>
                  <a:lnTo>
                    <a:pt x="5250002" y="319735"/>
                  </a:lnTo>
                  <a:lnTo>
                    <a:pt x="5226101" y="304025"/>
                  </a:lnTo>
                  <a:lnTo>
                    <a:pt x="5226101" y="408660"/>
                  </a:lnTo>
                  <a:lnTo>
                    <a:pt x="5225643" y="419658"/>
                  </a:lnTo>
                  <a:lnTo>
                    <a:pt x="5210391" y="460654"/>
                  </a:lnTo>
                  <a:lnTo>
                    <a:pt x="5174119" y="481939"/>
                  </a:lnTo>
                  <a:lnTo>
                    <a:pt x="5129898" y="487603"/>
                  </a:lnTo>
                  <a:lnTo>
                    <a:pt x="5116766" y="487832"/>
                  </a:lnTo>
                  <a:lnTo>
                    <a:pt x="5042586" y="487629"/>
                  </a:lnTo>
                  <a:lnTo>
                    <a:pt x="5042992" y="331127"/>
                  </a:lnTo>
                  <a:lnTo>
                    <a:pt x="5144922" y="331393"/>
                  </a:lnTo>
                  <a:lnTo>
                    <a:pt x="5194503" y="342607"/>
                  </a:lnTo>
                  <a:lnTo>
                    <a:pt x="5221008" y="375361"/>
                  </a:lnTo>
                  <a:lnTo>
                    <a:pt x="5226101" y="408660"/>
                  </a:lnTo>
                  <a:lnTo>
                    <a:pt x="5226101" y="304025"/>
                  </a:lnTo>
                  <a:lnTo>
                    <a:pt x="5205806" y="295579"/>
                  </a:lnTo>
                  <a:lnTo>
                    <a:pt x="5177269" y="289458"/>
                  </a:lnTo>
                  <a:lnTo>
                    <a:pt x="5144541" y="287362"/>
                  </a:lnTo>
                  <a:lnTo>
                    <a:pt x="4985677" y="286943"/>
                  </a:lnTo>
                  <a:lnTo>
                    <a:pt x="4985055" y="533895"/>
                  </a:lnTo>
                  <a:lnTo>
                    <a:pt x="5129098" y="534250"/>
                  </a:lnTo>
                  <a:lnTo>
                    <a:pt x="5145113" y="534035"/>
                  </a:lnTo>
                  <a:lnTo>
                    <a:pt x="5187251" y="530352"/>
                  </a:lnTo>
                  <a:lnTo>
                    <a:pt x="5230571" y="515391"/>
                  </a:lnTo>
                  <a:lnTo>
                    <a:pt x="5260810" y="487832"/>
                  </a:lnTo>
                  <a:lnTo>
                    <a:pt x="5262969" y="485178"/>
                  </a:lnTo>
                  <a:lnTo>
                    <a:pt x="5270893" y="472160"/>
                  </a:lnTo>
                  <a:lnTo>
                    <a:pt x="5277218" y="457949"/>
                  </a:lnTo>
                  <a:lnTo>
                    <a:pt x="5281752" y="442785"/>
                  </a:lnTo>
                  <a:lnTo>
                    <a:pt x="5284482" y="426720"/>
                  </a:lnTo>
                  <a:lnTo>
                    <a:pt x="5285397" y="409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2399" y="2998016"/>
            <a:ext cx="4023360" cy="2405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27455">
              <a:lnSpc>
                <a:spcPct val="123900"/>
              </a:lnSpc>
              <a:spcBef>
                <a:spcPts val="95"/>
              </a:spcBef>
            </a:pPr>
            <a:r>
              <a:rPr sz="3150" spc="340" dirty="0">
                <a:solidFill>
                  <a:srgbClr val="FFFFFF"/>
                </a:solidFill>
              </a:rPr>
              <a:t>We</a:t>
            </a:r>
            <a:r>
              <a:rPr sz="3150" spc="75" dirty="0">
                <a:solidFill>
                  <a:srgbClr val="FFFFFF"/>
                </a:solidFill>
              </a:rPr>
              <a:t> </a:t>
            </a:r>
            <a:r>
              <a:rPr sz="3150" spc="45" dirty="0">
                <a:solidFill>
                  <a:srgbClr val="FFFFFF"/>
                </a:solidFill>
              </a:rPr>
              <a:t>just</a:t>
            </a:r>
            <a:r>
              <a:rPr sz="3150" spc="80" dirty="0">
                <a:solidFill>
                  <a:srgbClr val="FFFFFF"/>
                </a:solidFill>
              </a:rPr>
              <a:t> </a:t>
            </a:r>
            <a:r>
              <a:rPr sz="3150" spc="105" dirty="0">
                <a:solidFill>
                  <a:srgbClr val="FFFFFF"/>
                </a:solidFill>
              </a:rPr>
              <a:t>don’t </a:t>
            </a:r>
            <a:r>
              <a:rPr sz="3150" spc="-980" dirty="0">
                <a:solidFill>
                  <a:srgbClr val="FFFFFF"/>
                </a:solidFill>
              </a:rPr>
              <a:t> </a:t>
            </a:r>
            <a:r>
              <a:rPr sz="3150" spc="240" dirty="0">
                <a:solidFill>
                  <a:srgbClr val="FFFFFF"/>
                </a:solidFill>
              </a:rPr>
              <a:t>draw</a:t>
            </a:r>
            <a:r>
              <a:rPr sz="3150" spc="100" dirty="0">
                <a:solidFill>
                  <a:srgbClr val="FFFFFF"/>
                </a:solidFill>
              </a:rPr>
              <a:t> </a:t>
            </a:r>
            <a:r>
              <a:rPr sz="3150" spc="60" dirty="0">
                <a:solidFill>
                  <a:srgbClr val="FFFFFF"/>
                </a:solidFill>
              </a:rPr>
              <a:t>wires,</a:t>
            </a:r>
            <a:endParaRPr sz="3150"/>
          </a:p>
          <a:p>
            <a:pPr marL="12700" marR="5080">
              <a:lnSpc>
                <a:spcPct val="123900"/>
              </a:lnSpc>
            </a:pPr>
            <a:r>
              <a:rPr sz="3150" spc="250" dirty="0">
                <a:solidFill>
                  <a:srgbClr val="FFFFFF"/>
                </a:solidFill>
              </a:rPr>
              <a:t>we</a:t>
            </a:r>
            <a:r>
              <a:rPr sz="3150" spc="80" dirty="0">
                <a:solidFill>
                  <a:srgbClr val="FFFFFF"/>
                </a:solidFill>
              </a:rPr>
              <a:t> </a:t>
            </a:r>
            <a:r>
              <a:rPr sz="3150" spc="240" dirty="0">
                <a:solidFill>
                  <a:srgbClr val="FFFFFF"/>
                </a:solidFill>
              </a:rPr>
              <a:t>draw</a:t>
            </a:r>
            <a:r>
              <a:rPr sz="3150" spc="85" dirty="0">
                <a:solidFill>
                  <a:srgbClr val="FFFFFF"/>
                </a:solidFill>
              </a:rPr>
              <a:t> </a:t>
            </a:r>
            <a:r>
              <a:rPr sz="3150" spc="229" dirty="0">
                <a:solidFill>
                  <a:srgbClr val="FFFFFF"/>
                </a:solidFill>
              </a:rPr>
              <a:t>customer </a:t>
            </a:r>
            <a:r>
              <a:rPr sz="3150" spc="-985" dirty="0">
                <a:solidFill>
                  <a:srgbClr val="FFFFFF"/>
                </a:solidFill>
              </a:rPr>
              <a:t> </a:t>
            </a:r>
            <a:r>
              <a:rPr sz="3150" spc="185" dirty="0">
                <a:solidFill>
                  <a:srgbClr val="FFFFFF"/>
                </a:solidFill>
              </a:rPr>
              <a:t>satisfaction</a:t>
            </a:r>
            <a:endParaRPr sz="3150"/>
          </a:p>
        </p:txBody>
      </p:sp>
      <p:sp>
        <p:nvSpPr>
          <p:cNvPr id="7" name="object 7"/>
          <p:cNvSpPr/>
          <p:nvPr/>
        </p:nvSpPr>
        <p:spPr>
          <a:xfrm>
            <a:off x="7417372" y="348762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0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8" y="5245100"/>
                </a:lnTo>
                <a:lnTo>
                  <a:pt x="2728946" y="5295900"/>
                </a:lnTo>
                <a:lnTo>
                  <a:pt x="2762239" y="5334000"/>
                </a:lnTo>
                <a:lnTo>
                  <a:pt x="2794871" y="5372100"/>
                </a:lnTo>
                <a:lnTo>
                  <a:pt x="2826825" y="5422900"/>
                </a:lnTo>
                <a:lnTo>
                  <a:pt x="2858086" y="5461000"/>
                </a:lnTo>
                <a:lnTo>
                  <a:pt x="2888639" y="5499100"/>
                </a:lnTo>
                <a:lnTo>
                  <a:pt x="2918467" y="5549900"/>
                </a:lnTo>
                <a:lnTo>
                  <a:pt x="2947556" y="5588000"/>
                </a:lnTo>
                <a:lnTo>
                  <a:pt x="2975890" y="5626100"/>
                </a:lnTo>
                <a:lnTo>
                  <a:pt x="3003452" y="5664200"/>
                </a:lnTo>
                <a:lnTo>
                  <a:pt x="3030228" y="5715000"/>
                </a:lnTo>
                <a:lnTo>
                  <a:pt x="3056201" y="5753100"/>
                </a:lnTo>
                <a:lnTo>
                  <a:pt x="3081357" y="5791200"/>
                </a:lnTo>
                <a:lnTo>
                  <a:pt x="3105678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59" y="6858000"/>
                </a:lnTo>
                <a:lnTo>
                  <a:pt x="2979927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09" y="6781800"/>
                </a:lnTo>
                <a:lnTo>
                  <a:pt x="3138816" y="6731000"/>
                </a:lnTo>
                <a:lnTo>
                  <a:pt x="3142705" y="6680200"/>
                </a:lnTo>
                <a:lnTo>
                  <a:pt x="3148249" y="6629400"/>
                </a:lnTo>
                <a:lnTo>
                  <a:pt x="3155418" y="6578600"/>
                </a:lnTo>
                <a:lnTo>
                  <a:pt x="3164185" y="6527800"/>
                </a:lnTo>
                <a:lnTo>
                  <a:pt x="3174522" y="6477000"/>
                </a:lnTo>
                <a:lnTo>
                  <a:pt x="3186398" y="6426200"/>
                </a:lnTo>
                <a:lnTo>
                  <a:pt x="3199788" y="6375400"/>
                </a:lnTo>
                <a:lnTo>
                  <a:pt x="3214661" y="6324600"/>
                </a:lnTo>
                <a:lnTo>
                  <a:pt x="3230989" y="6273800"/>
                </a:lnTo>
                <a:lnTo>
                  <a:pt x="3248745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1" y="5651500"/>
                </a:lnTo>
                <a:lnTo>
                  <a:pt x="3191128" y="5613400"/>
                </a:lnTo>
                <a:lnTo>
                  <a:pt x="3164405" y="5562600"/>
                </a:lnTo>
                <a:lnTo>
                  <a:pt x="3137128" y="5524500"/>
                </a:lnTo>
                <a:lnTo>
                  <a:pt x="3109306" y="5486400"/>
                </a:lnTo>
                <a:lnTo>
                  <a:pt x="3080947" y="5448300"/>
                </a:lnTo>
                <a:lnTo>
                  <a:pt x="3052058" y="5410200"/>
                </a:lnTo>
                <a:lnTo>
                  <a:pt x="3022649" y="5372100"/>
                </a:lnTo>
                <a:lnTo>
                  <a:pt x="2992726" y="5334000"/>
                </a:lnTo>
                <a:lnTo>
                  <a:pt x="2962297" y="5295900"/>
                </a:lnTo>
                <a:lnTo>
                  <a:pt x="2931372" y="5245100"/>
                </a:lnTo>
                <a:lnTo>
                  <a:pt x="2899957" y="5207000"/>
                </a:lnTo>
                <a:lnTo>
                  <a:pt x="2868060" y="5168900"/>
                </a:lnTo>
                <a:close/>
              </a:path>
              <a:path w="3274695" h="6870700">
                <a:moveTo>
                  <a:pt x="2122639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4" y="4432300"/>
                </a:lnTo>
                <a:lnTo>
                  <a:pt x="1989728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0" y="4749800"/>
                </a:lnTo>
                <a:lnTo>
                  <a:pt x="2276104" y="4787900"/>
                </a:lnTo>
                <a:lnTo>
                  <a:pt x="2312484" y="4826000"/>
                </a:lnTo>
                <a:lnTo>
                  <a:pt x="2348482" y="4864100"/>
                </a:lnTo>
                <a:lnTo>
                  <a:pt x="2384092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4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7" y="6248400"/>
                </a:lnTo>
                <a:lnTo>
                  <a:pt x="2052276" y="6197600"/>
                </a:lnTo>
                <a:lnTo>
                  <a:pt x="2070359" y="6159500"/>
                </a:lnTo>
                <a:lnTo>
                  <a:pt x="2089110" y="6108700"/>
                </a:lnTo>
                <a:lnTo>
                  <a:pt x="2108521" y="6070600"/>
                </a:lnTo>
                <a:lnTo>
                  <a:pt x="2128587" y="6019800"/>
                </a:lnTo>
                <a:lnTo>
                  <a:pt x="2149300" y="5969000"/>
                </a:lnTo>
                <a:lnTo>
                  <a:pt x="2170654" y="5930900"/>
                </a:lnTo>
                <a:lnTo>
                  <a:pt x="2192642" y="5880100"/>
                </a:lnTo>
                <a:lnTo>
                  <a:pt x="2215257" y="5842000"/>
                </a:lnTo>
                <a:lnTo>
                  <a:pt x="2238493" y="5791200"/>
                </a:lnTo>
                <a:lnTo>
                  <a:pt x="2262344" y="5753100"/>
                </a:lnTo>
                <a:lnTo>
                  <a:pt x="2286802" y="5702300"/>
                </a:lnTo>
                <a:lnTo>
                  <a:pt x="2311860" y="5664200"/>
                </a:lnTo>
                <a:lnTo>
                  <a:pt x="2337513" y="5613400"/>
                </a:lnTo>
                <a:lnTo>
                  <a:pt x="2363753" y="5575300"/>
                </a:lnTo>
                <a:lnTo>
                  <a:pt x="2390574" y="5524500"/>
                </a:lnTo>
                <a:lnTo>
                  <a:pt x="2417970" y="5486400"/>
                </a:lnTo>
                <a:lnTo>
                  <a:pt x="2445933" y="5435600"/>
                </a:lnTo>
                <a:lnTo>
                  <a:pt x="2474456" y="5384800"/>
                </a:lnTo>
                <a:lnTo>
                  <a:pt x="2503534" y="5346700"/>
                </a:lnTo>
                <a:lnTo>
                  <a:pt x="2533160" y="5295900"/>
                </a:lnTo>
                <a:lnTo>
                  <a:pt x="2563326" y="5257800"/>
                </a:lnTo>
                <a:lnTo>
                  <a:pt x="2594027" y="5207000"/>
                </a:lnTo>
                <a:lnTo>
                  <a:pt x="2625255" y="5168900"/>
                </a:lnTo>
                <a:lnTo>
                  <a:pt x="2868060" y="5168900"/>
                </a:lnTo>
                <a:lnTo>
                  <a:pt x="2835690" y="5130800"/>
                </a:lnTo>
                <a:lnTo>
                  <a:pt x="2802855" y="5092700"/>
                </a:lnTo>
                <a:lnTo>
                  <a:pt x="2769563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1" y="4711700"/>
                </a:lnTo>
                <a:lnTo>
                  <a:pt x="2428930" y="4673600"/>
                </a:lnTo>
                <a:lnTo>
                  <a:pt x="2393686" y="4635500"/>
                </a:lnTo>
                <a:lnTo>
                  <a:pt x="2358106" y="4597400"/>
                </a:lnTo>
                <a:lnTo>
                  <a:pt x="2322197" y="4572000"/>
                </a:lnTo>
                <a:lnTo>
                  <a:pt x="2249423" y="4495800"/>
                </a:lnTo>
                <a:lnTo>
                  <a:pt x="2180179" y="4419600"/>
                </a:lnTo>
                <a:lnTo>
                  <a:pt x="2145626" y="4394200"/>
                </a:lnTo>
                <a:lnTo>
                  <a:pt x="2122639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0" y="5740400"/>
                </a:lnTo>
                <a:lnTo>
                  <a:pt x="756015" y="5778500"/>
                </a:lnTo>
                <a:lnTo>
                  <a:pt x="790951" y="5816600"/>
                </a:lnTo>
                <a:lnTo>
                  <a:pt x="826406" y="5854700"/>
                </a:lnTo>
                <a:lnTo>
                  <a:pt x="862380" y="5892800"/>
                </a:lnTo>
                <a:lnTo>
                  <a:pt x="882293" y="5854700"/>
                </a:lnTo>
                <a:lnTo>
                  <a:pt x="902695" y="5803900"/>
                </a:lnTo>
                <a:lnTo>
                  <a:pt x="923580" y="5765800"/>
                </a:lnTo>
                <a:lnTo>
                  <a:pt x="944944" y="5727700"/>
                </a:lnTo>
                <a:lnTo>
                  <a:pt x="966783" y="5676900"/>
                </a:lnTo>
                <a:lnTo>
                  <a:pt x="989091" y="5638800"/>
                </a:lnTo>
                <a:lnTo>
                  <a:pt x="1011865" y="5600700"/>
                </a:lnTo>
                <a:lnTo>
                  <a:pt x="1035099" y="5549900"/>
                </a:lnTo>
                <a:lnTo>
                  <a:pt x="1058788" y="5511800"/>
                </a:lnTo>
                <a:lnTo>
                  <a:pt x="1082929" y="5461000"/>
                </a:lnTo>
                <a:lnTo>
                  <a:pt x="1107515" y="5422900"/>
                </a:lnTo>
                <a:lnTo>
                  <a:pt x="1132544" y="5384800"/>
                </a:lnTo>
                <a:lnTo>
                  <a:pt x="1158009" y="5334000"/>
                </a:lnTo>
                <a:lnTo>
                  <a:pt x="1183906" y="5295900"/>
                </a:lnTo>
                <a:lnTo>
                  <a:pt x="1210230" y="5257800"/>
                </a:lnTo>
                <a:lnTo>
                  <a:pt x="1236977" y="5207000"/>
                </a:lnTo>
                <a:lnTo>
                  <a:pt x="1264143" y="5168900"/>
                </a:lnTo>
                <a:lnTo>
                  <a:pt x="1291721" y="5130800"/>
                </a:lnTo>
                <a:lnTo>
                  <a:pt x="1319708" y="5080000"/>
                </a:lnTo>
                <a:lnTo>
                  <a:pt x="1348099" y="5041900"/>
                </a:lnTo>
                <a:lnTo>
                  <a:pt x="1376890" y="5003800"/>
                </a:lnTo>
                <a:lnTo>
                  <a:pt x="1406074" y="4953000"/>
                </a:lnTo>
                <a:lnTo>
                  <a:pt x="1435649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4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9" y="4368800"/>
                </a:lnTo>
                <a:lnTo>
                  <a:pt x="2076665" y="4318000"/>
                </a:lnTo>
                <a:lnTo>
                  <a:pt x="2007912" y="4254500"/>
                </a:lnTo>
                <a:lnTo>
                  <a:pt x="1973618" y="4216400"/>
                </a:lnTo>
                <a:lnTo>
                  <a:pt x="2036725" y="4140200"/>
                </a:lnTo>
                <a:lnTo>
                  <a:pt x="2090047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5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8" y="3924300"/>
                </a:lnTo>
                <a:lnTo>
                  <a:pt x="2898788" y="3949700"/>
                </a:lnTo>
                <a:lnTo>
                  <a:pt x="2933738" y="3987800"/>
                </a:lnTo>
                <a:lnTo>
                  <a:pt x="3002977" y="4064000"/>
                </a:lnTo>
                <a:lnTo>
                  <a:pt x="3071284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9" y="4445000"/>
                </a:lnTo>
                <a:lnTo>
                  <a:pt x="2906252" y="4483100"/>
                </a:lnTo>
                <a:lnTo>
                  <a:pt x="2874211" y="4521200"/>
                </a:lnTo>
                <a:lnTo>
                  <a:pt x="2842470" y="4559300"/>
                </a:lnTo>
                <a:lnTo>
                  <a:pt x="2811034" y="4597400"/>
                </a:lnTo>
                <a:lnTo>
                  <a:pt x="2779907" y="4635500"/>
                </a:lnTo>
                <a:lnTo>
                  <a:pt x="2749092" y="4673600"/>
                </a:lnTo>
                <a:lnTo>
                  <a:pt x="2718595" y="4711700"/>
                </a:lnTo>
                <a:lnTo>
                  <a:pt x="2688418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31" y="4064000"/>
                </a:lnTo>
                <a:lnTo>
                  <a:pt x="3205976" y="3987800"/>
                </a:lnTo>
                <a:lnTo>
                  <a:pt x="3172552" y="3962400"/>
                </a:lnTo>
                <a:lnTo>
                  <a:pt x="3105105" y="38862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11" y="3594100"/>
                </a:lnTo>
                <a:lnTo>
                  <a:pt x="2807495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9" y="3505200"/>
                </a:lnTo>
                <a:lnTo>
                  <a:pt x="2226748" y="3619500"/>
                </a:lnTo>
                <a:lnTo>
                  <a:pt x="2124459" y="3733800"/>
                </a:lnTo>
                <a:lnTo>
                  <a:pt x="2023884" y="3848100"/>
                </a:lnTo>
                <a:lnTo>
                  <a:pt x="1957846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7" y="4076700"/>
                </a:lnTo>
                <a:lnTo>
                  <a:pt x="2133110" y="4025900"/>
                </a:lnTo>
                <a:lnTo>
                  <a:pt x="2198477" y="3949700"/>
                </a:lnTo>
                <a:lnTo>
                  <a:pt x="2231483" y="3924300"/>
                </a:lnTo>
                <a:lnTo>
                  <a:pt x="2298122" y="3848100"/>
                </a:lnTo>
                <a:lnTo>
                  <a:pt x="2399601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5" y="3581400"/>
                </a:lnTo>
                <a:lnTo>
                  <a:pt x="2746587" y="3517900"/>
                </a:lnTo>
                <a:lnTo>
                  <a:pt x="2710292" y="3467100"/>
                </a:lnTo>
                <a:lnTo>
                  <a:pt x="2674188" y="3429000"/>
                </a:lnTo>
                <a:lnTo>
                  <a:pt x="2807849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1" y="1041400"/>
                </a:lnTo>
                <a:lnTo>
                  <a:pt x="769603" y="1079500"/>
                </a:lnTo>
                <a:lnTo>
                  <a:pt x="735078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89702" y="2971800"/>
                </a:lnTo>
                <a:lnTo>
                  <a:pt x="1354604" y="29972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0" y="3022600"/>
                </a:lnTo>
                <a:lnTo>
                  <a:pt x="2683071" y="3136900"/>
                </a:lnTo>
                <a:lnTo>
                  <a:pt x="2538539" y="3289300"/>
                </a:lnTo>
                <a:lnTo>
                  <a:pt x="2807849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4" y="279400"/>
                </a:lnTo>
                <a:lnTo>
                  <a:pt x="1853190" y="304800"/>
                </a:lnTo>
                <a:lnTo>
                  <a:pt x="1811634" y="317500"/>
                </a:lnTo>
                <a:lnTo>
                  <a:pt x="1770428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42" y="2273300"/>
                </a:lnTo>
                <a:lnTo>
                  <a:pt x="2063982" y="2298700"/>
                </a:lnTo>
                <a:lnTo>
                  <a:pt x="2029587" y="2336800"/>
                </a:lnTo>
                <a:lnTo>
                  <a:pt x="1995262" y="2362200"/>
                </a:lnTo>
                <a:lnTo>
                  <a:pt x="1926832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0" y="2298700"/>
                </a:lnTo>
                <a:lnTo>
                  <a:pt x="2399622" y="2222500"/>
                </a:lnTo>
                <a:lnTo>
                  <a:pt x="2434975" y="2197100"/>
                </a:lnTo>
                <a:lnTo>
                  <a:pt x="2470003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81" y="1701800"/>
                </a:lnTo>
                <a:lnTo>
                  <a:pt x="2634081" y="1701800"/>
                </a:lnTo>
                <a:lnTo>
                  <a:pt x="2603142" y="1663700"/>
                </a:lnTo>
                <a:lnTo>
                  <a:pt x="2572728" y="1612900"/>
                </a:lnTo>
                <a:lnTo>
                  <a:pt x="2542846" y="1574800"/>
                </a:lnTo>
                <a:lnTo>
                  <a:pt x="2513501" y="1524000"/>
                </a:lnTo>
                <a:lnTo>
                  <a:pt x="2484702" y="1473200"/>
                </a:lnTo>
                <a:lnTo>
                  <a:pt x="2456454" y="1435100"/>
                </a:lnTo>
                <a:lnTo>
                  <a:pt x="2428764" y="1384300"/>
                </a:lnTo>
                <a:lnTo>
                  <a:pt x="2401639" y="1346200"/>
                </a:lnTo>
                <a:lnTo>
                  <a:pt x="2375085" y="1295400"/>
                </a:lnTo>
                <a:lnTo>
                  <a:pt x="2349110" y="1257300"/>
                </a:lnTo>
                <a:lnTo>
                  <a:pt x="2323719" y="1206500"/>
                </a:lnTo>
                <a:lnTo>
                  <a:pt x="2298920" y="1168400"/>
                </a:lnTo>
                <a:lnTo>
                  <a:pt x="2274719" y="1117600"/>
                </a:lnTo>
                <a:lnTo>
                  <a:pt x="2251122" y="1079500"/>
                </a:lnTo>
                <a:lnTo>
                  <a:pt x="2228137" y="1028700"/>
                </a:lnTo>
                <a:lnTo>
                  <a:pt x="2205770" y="990600"/>
                </a:lnTo>
                <a:lnTo>
                  <a:pt x="2184028" y="939800"/>
                </a:lnTo>
                <a:lnTo>
                  <a:pt x="2162917" y="889000"/>
                </a:lnTo>
                <a:lnTo>
                  <a:pt x="2142444" y="850900"/>
                </a:lnTo>
                <a:lnTo>
                  <a:pt x="2122616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3" y="0"/>
                </a:lnTo>
                <a:lnTo>
                  <a:pt x="2996804" y="12700"/>
                </a:lnTo>
                <a:lnTo>
                  <a:pt x="2892965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4" y="1079500"/>
                </a:lnTo>
                <a:lnTo>
                  <a:pt x="3067428" y="1117600"/>
                </a:lnTo>
                <a:lnTo>
                  <a:pt x="3041311" y="1155700"/>
                </a:lnTo>
                <a:lnTo>
                  <a:pt x="3014388" y="1206500"/>
                </a:lnTo>
                <a:lnTo>
                  <a:pt x="2986674" y="1244600"/>
                </a:lnTo>
                <a:lnTo>
                  <a:pt x="2958186" y="1282700"/>
                </a:lnTo>
                <a:lnTo>
                  <a:pt x="2928939" y="1333500"/>
                </a:lnTo>
                <a:lnTo>
                  <a:pt x="2898947" y="1371600"/>
                </a:lnTo>
                <a:lnTo>
                  <a:pt x="2868227" y="1409700"/>
                </a:lnTo>
                <a:lnTo>
                  <a:pt x="2836793" y="1447800"/>
                </a:lnTo>
                <a:lnTo>
                  <a:pt x="2804662" y="1498600"/>
                </a:lnTo>
                <a:lnTo>
                  <a:pt x="2771849" y="1536700"/>
                </a:lnTo>
                <a:lnTo>
                  <a:pt x="2738369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1" y="1701800"/>
                </a:lnTo>
                <a:lnTo>
                  <a:pt x="2908367" y="1663700"/>
                </a:lnTo>
                <a:lnTo>
                  <a:pt x="2939969" y="1625600"/>
                </a:lnTo>
                <a:lnTo>
                  <a:pt x="2971081" y="1587500"/>
                </a:lnTo>
                <a:lnTo>
                  <a:pt x="3001696" y="1549400"/>
                </a:lnTo>
                <a:lnTo>
                  <a:pt x="3031805" y="1498600"/>
                </a:lnTo>
                <a:lnTo>
                  <a:pt x="3061403" y="1460500"/>
                </a:lnTo>
                <a:lnTo>
                  <a:pt x="3090482" y="1422400"/>
                </a:lnTo>
                <a:lnTo>
                  <a:pt x="3119035" y="1384300"/>
                </a:lnTo>
                <a:lnTo>
                  <a:pt x="3147054" y="1346200"/>
                </a:lnTo>
                <a:lnTo>
                  <a:pt x="3174533" y="1308100"/>
                </a:lnTo>
                <a:lnTo>
                  <a:pt x="3201464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7" y="393700"/>
                </a:lnTo>
                <a:lnTo>
                  <a:pt x="3179187" y="342900"/>
                </a:lnTo>
                <a:lnTo>
                  <a:pt x="3170754" y="292100"/>
                </a:lnTo>
                <a:lnTo>
                  <a:pt x="3163906" y="254000"/>
                </a:lnTo>
                <a:lnTo>
                  <a:pt x="3158669" y="203200"/>
                </a:lnTo>
                <a:lnTo>
                  <a:pt x="3155071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93900" y="3095625"/>
            <a:ext cx="6451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PRODUCT PORTFOLIO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4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570" y="733425"/>
            <a:ext cx="37373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215" dirty="0"/>
              <a:t>Product Portfolio</a:t>
            </a:r>
            <a:endParaRPr spc="200" dirty="0"/>
          </a:p>
        </p:txBody>
      </p:sp>
      <p:sp>
        <p:nvSpPr>
          <p:cNvPr id="3" name="object 3"/>
          <p:cNvSpPr txBox="1"/>
          <p:nvPr/>
        </p:nvSpPr>
        <p:spPr>
          <a:xfrm>
            <a:off x="923578" y="1343025"/>
            <a:ext cx="4118322" cy="494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b="1" spc="-6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H</a:t>
            </a:r>
            <a:r>
              <a:rPr sz="1500" b="1" spc="2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b="1" spc="-5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D</a:t>
            </a:r>
            <a:r>
              <a:rPr sz="1500" b="1" spc="2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WIRE</a:t>
            </a:r>
            <a:r>
              <a:rPr sz="1500" b="1" spc="2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b="1" spc="8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(P)</a:t>
            </a:r>
            <a:r>
              <a:rPr sz="1500" b="1" spc="2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b="1" spc="-8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LTD</a:t>
            </a:r>
            <a:r>
              <a:rPr sz="1500" b="1" spc="22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lang="en-US" sz="1500" b="1" spc="2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7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was</a:t>
            </a:r>
            <a:r>
              <a:rPr sz="1500" spc="22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established</a:t>
            </a:r>
            <a:r>
              <a:rPr sz="1500" spc="2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-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</a:t>
            </a:r>
            <a:r>
              <a:rPr sz="1500" spc="2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3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the</a:t>
            </a:r>
            <a:r>
              <a:rPr sz="1500" spc="2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5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year</a:t>
            </a:r>
            <a:r>
              <a:rPr sz="1500" spc="2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-9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1988</a:t>
            </a:r>
            <a:r>
              <a:rPr sz="1500" spc="2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7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and</a:t>
            </a:r>
            <a:r>
              <a:rPr sz="1500" spc="22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4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the</a:t>
            </a:r>
            <a:r>
              <a:rPr lang="en-US"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4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manufacturing </a:t>
            </a:r>
            <a:r>
              <a:rPr sz="1500" spc="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story 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started </a:t>
            </a:r>
            <a:r>
              <a:rPr sz="1500" spc="6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back </a:t>
            </a:r>
            <a:r>
              <a:rPr sz="1500" spc="-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 </a:t>
            </a:r>
            <a:r>
              <a:rPr sz="1500" spc="3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the </a:t>
            </a:r>
            <a:r>
              <a:rPr sz="1500" spc="5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year </a:t>
            </a:r>
            <a:r>
              <a:rPr sz="1500" spc="-9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1994</a:t>
            </a:r>
            <a:r>
              <a:rPr sz="1500" spc="-8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-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 </a:t>
            </a:r>
            <a:r>
              <a:rPr sz="15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Indore, </a:t>
            </a:r>
            <a:r>
              <a:rPr sz="1500" spc="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which</a:t>
            </a:r>
            <a:r>
              <a:rPr sz="1500" spc="4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-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is</a:t>
            </a:r>
            <a:r>
              <a:rPr sz="1500" spc="-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now</a:t>
            </a:r>
            <a:r>
              <a:rPr sz="1500" spc="4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13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a </a:t>
            </a:r>
            <a:r>
              <a:rPr sz="1500" spc="3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recognized</a:t>
            </a:r>
            <a:r>
              <a:rPr sz="1500" spc="3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9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name</a:t>
            </a:r>
            <a:r>
              <a:rPr lang="en-US" sz="1500" spc="9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-2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</a:t>
            </a:r>
            <a:r>
              <a:rPr sz="1500" spc="-15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3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the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3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manufacturing, 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supplying,  </a:t>
            </a:r>
            <a:r>
              <a:rPr sz="1500" spc="-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exporting,</a:t>
            </a:r>
            <a:r>
              <a:rPr sz="1500" spc="32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7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and </a:t>
            </a:r>
            <a:r>
              <a:rPr sz="1500" spc="3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trading </a:t>
            </a:r>
            <a:r>
              <a:rPr sz="150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of</a:t>
            </a:r>
            <a:r>
              <a:rPr sz="1500" spc="35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3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Wire </a:t>
            </a:r>
            <a:r>
              <a:rPr sz="1500" spc="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&amp;  </a:t>
            </a:r>
            <a:r>
              <a:rPr sz="1500" spc="7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Cable </a:t>
            </a:r>
            <a:r>
              <a:rPr sz="1500" spc="3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Products </a:t>
            </a:r>
            <a:r>
              <a:rPr sz="1500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-2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</a:t>
            </a:r>
            <a:r>
              <a:rPr sz="1500" spc="-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</a:t>
            </a:r>
            <a:r>
              <a:rPr sz="1500" spc="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India.</a:t>
            </a:r>
            <a:endParaRPr sz="150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Lucida Sans Unicode"/>
            </a:endParaRP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</a:pPr>
            <a:endParaRPr lang="en-US" sz="1500" spc="40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Lucida Sans Unicode"/>
            </a:endParaRP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</a:pPr>
            <a:r>
              <a:rPr lang="en-US" sz="1500" b="1" spc="4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P</a:t>
            </a:r>
            <a:r>
              <a:rPr sz="1500" b="1" spc="4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roduct </a:t>
            </a:r>
            <a:r>
              <a:rPr sz="1500" b="1" spc="6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range are </a:t>
            </a:r>
            <a:r>
              <a:rPr sz="1500" b="1" spc="75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as </a:t>
            </a:r>
            <a:r>
              <a:rPr sz="1500" b="1" spc="-1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follows:</a:t>
            </a:r>
            <a:endParaRPr lang="en-US" sz="1500" b="1" spc="-10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Lucida Sans Unicode"/>
            </a:endParaRP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b="1" spc="-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Cable Armor Wire &amp; ACSR  (Power Sector)</a:t>
            </a: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b="1" spc="-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Galvanized wire (Farming and Fencing)</a:t>
            </a: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b="1" spc="-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Binding Wire &amp; Weld Mesh (Infrastructure)</a:t>
            </a: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b="1" spc="-10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Lucida Sans Unicode"/>
              </a:rPr>
              <a:t> Spring Steel and Rope Wire  (Auto Sector)</a:t>
            </a: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</a:pPr>
            <a:endParaRPr lang="en-US" sz="1500" spc="-10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Lucida Sans Unicode"/>
            </a:endParaRPr>
          </a:p>
          <a:p>
            <a:pPr marL="12700" marR="5080" algn="just">
              <a:lnSpc>
                <a:spcPct val="159100"/>
              </a:lnSpc>
              <a:spcBef>
                <a:spcPts val="600"/>
              </a:spcBef>
              <a:buFont typeface="Arial" pitchFamily="34" charset="0"/>
              <a:buChar char="•"/>
            </a:pPr>
            <a:endParaRPr sz="150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35719" y="6970307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077585" y="-714375"/>
            <a:ext cx="4615815" cy="6870700"/>
            <a:chOff x="6076232" y="348762"/>
            <a:chExt cx="4615815" cy="6870700"/>
          </a:xfrm>
        </p:grpSpPr>
        <p:sp>
          <p:nvSpPr>
            <p:cNvPr id="8" name="object 8"/>
            <p:cNvSpPr/>
            <p:nvPr/>
          </p:nvSpPr>
          <p:spPr>
            <a:xfrm>
              <a:off x="7417372" y="348762"/>
              <a:ext cx="3274695" cy="6870700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60" y="5168900"/>
                  </a:moveTo>
                  <a:lnTo>
                    <a:pt x="2625255" y="5168900"/>
                  </a:lnTo>
                  <a:lnTo>
                    <a:pt x="2660438" y="5207000"/>
                  </a:lnTo>
                  <a:lnTo>
                    <a:pt x="2695008" y="5245100"/>
                  </a:lnTo>
                  <a:lnTo>
                    <a:pt x="2728946" y="5295900"/>
                  </a:lnTo>
                  <a:lnTo>
                    <a:pt x="2762239" y="5334000"/>
                  </a:lnTo>
                  <a:lnTo>
                    <a:pt x="2794871" y="5372100"/>
                  </a:lnTo>
                  <a:lnTo>
                    <a:pt x="2826825" y="5422900"/>
                  </a:lnTo>
                  <a:lnTo>
                    <a:pt x="2858086" y="5461000"/>
                  </a:lnTo>
                  <a:lnTo>
                    <a:pt x="2888639" y="5499100"/>
                  </a:lnTo>
                  <a:lnTo>
                    <a:pt x="2918467" y="5549900"/>
                  </a:lnTo>
                  <a:lnTo>
                    <a:pt x="2947556" y="5588000"/>
                  </a:lnTo>
                  <a:lnTo>
                    <a:pt x="2975890" y="5626100"/>
                  </a:lnTo>
                  <a:lnTo>
                    <a:pt x="3003452" y="5664200"/>
                  </a:lnTo>
                  <a:lnTo>
                    <a:pt x="3030228" y="5715000"/>
                  </a:lnTo>
                  <a:lnTo>
                    <a:pt x="3056201" y="5753100"/>
                  </a:lnTo>
                  <a:lnTo>
                    <a:pt x="3081357" y="5791200"/>
                  </a:lnTo>
                  <a:lnTo>
                    <a:pt x="3105678" y="5842000"/>
                  </a:lnTo>
                  <a:lnTo>
                    <a:pt x="3129151" y="5880100"/>
                  </a:lnTo>
                  <a:lnTo>
                    <a:pt x="3151758" y="5918200"/>
                  </a:lnTo>
                  <a:lnTo>
                    <a:pt x="3126561" y="5969000"/>
                  </a:lnTo>
                  <a:lnTo>
                    <a:pt x="3102216" y="6019800"/>
                  </a:lnTo>
                  <a:lnTo>
                    <a:pt x="3078739" y="6057900"/>
                  </a:lnTo>
                  <a:lnTo>
                    <a:pt x="3056140" y="6108700"/>
                  </a:lnTo>
                  <a:lnTo>
                    <a:pt x="3034434" y="6159500"/>
                  </a:lnTo>
                  <a:lnTo>
                    <a:pt x="3013634" y="6197600"/>
                  </a:lnTo>
                  <a:lnTo>
                    <a:pt x="2993751" y="6248400"/>
                  </a:lnTo>
                  <a:lnTo>
                    <a:pt x="2974800" y="6299200"/>
                  </a:lnTo>
                  <a:lnTo>
                    <a:pt x="2956792" y="6337300"/>
                  </a:lnTo>
                  <a:lnTo>
                    <a:pt x="2939742" y="6388100"/>
                  </a:lnTo>
                  <a:lnTo>
                    <a:pt x="2923661" y="6438900"/>
                  </a:lnTo>
                  <a:lnTo>
                    <a:pt x="2908563" y="6477000"/>
                  </a:lnTo>
                  <a:lnTo>
                    <a:pt x="2894461" y="6527800"/>
                  </a:lnTo>
                  <a:lnTo>
                    <a:pt x="2881367" y="6565900"/>
                  </a:lnTo>
                  <a:lnTo>
                    <a:pt x="2869295" y="6616700"/>
                  </a:lnTo>
                  <a:lnTo>
                    <a:pt x="2858257" y="6667500"/>
                  </a:lnTo>
                  <a:lnTo>
                    <a:pt x="2848266" y="6705600"/>
                  </a:lnTo>
                  <a:lnTo>
                    <a:pt x="2839336" y="6756400"/>
                  </a:lnTo>
                  <a:lnTo>
                    <a:pt x="2831479" y="6807200"/>
                  </a:lnTo>
                  <a:lnTo>
                    <a:pt x="2824708" y="6845300"/>
                  </a:lnTo>
                  <a:lnTo>
                    <a:pt x="2876224" y="6858000"/>
                  </a:lnTo>
                  <a:lnTo>
                    <a:pt x="2927959" y="6858000"/>
                  </a:lnTo>
                  <a:lnTo>
                    <a:pt x="2979927" y="6870700"/>
                  </a:lnTo>
                  <a:lnTo>
                    <a:pt x="3137357" y="6870700"/>
                  </a:lnTo>
                  <a:lnTo>
                    <a:pt x="3136113" y="6832600"/>
                  </a:lnTo>
                  <a:lnTo>
                    <a:pt x="3136609" y="6781800"/>
                  </a:lnTo>
                  <a:lnTo>
                    <a:pt x="3138816" y="6731000"/>
                  </a:lnTo>
                  <a:lnTo>
                    <a:pt x="3142705" y="6680200"/>
                  </a:lnTo>
                  <a:lnTo>
                    <a:pt x="3148249" y="6629400"/>
                  </a:lnTo>
                  <a:lnTo>
                    <a:pt x="3155418" y="6578600"/>
                  </a:lnTo>
                  <a:lnTo>
                    <a:pt x="3164185" y="6527800"/>
                  </a:lnTo>
                  <a:lnTo>
                    <a:pt x="3174522" y="6477000"/>
                  </a:lnTo>
                  <a:lnTo>
                    <a:pt x="3186398" y="6426200"/>
                  </a:lnTo>
                  <a:lnTo>
                    <a:pt x="3199788" y="6375400"/>
                  </a:lnTo>
                  <a:lnTo>
                    <a:pt x="3214661" y="6324600"/>
                  </a:lnTo>
                  <a:lnTo>
                    <a:pt x="3230989" y="6273800"/>
                  </a:lnTo>
                  <a:lnTo>
                    <a:pt x="3248745" y="6223000"/>
                  </a:lnTo>
                  <a:lnTo>
                    <a:pt x="3267900" y="6172200"/>
                  </a:lnTo>
                  <a:lnTo>
                    <a:pt x="3274630" y="6172200"/>
                  </a:lnTo>
                  <a:lnTo>
                    <a:pt x="3274630" y="5727700"/>
                  </a:lnTo>
                  <a:lnTo>
                    <a:pt x="3267900" y="5727700"/>
                  </a:lnTo>
                  <a:lnTo>
                    <a:pt x="3242884" y="5689600"/>
                  </a:lnTo>
                  <a:lnTo>
                    <a:pt x="3217291" y="5651500"/>
                  </a:lnTo>
                  <a:lnTo>
                    <a:pt x="3191128" y="5613400"/>
                  </a:lnTo>
                  <a:lnTo>
                    <a:pt x="3164405" y="5562600"/>
                  </a:lnTo>
                  <a:lnTo>
                    <a:pt x="3137128" y="5524500"/>
                  </a:lnTo>
                  <a:lnTo>
                    <a:pt x="3109306" y="5486400"/>
                  </a:lnTo>
                  <a:lnTo>
                    <a:pt x="3080947" y="5448300"/>
                  </a:lnTo>
                  <a:lnTo>
                    <a:pt x="3052058" y="5410200"/>
                  </a:lnTo>
                  <a:lnTo>
                    <a:pt x="3022649" y="5372100"/>
                  </a:lnTo>
                  <a:lnTo>
                    <a:pt x="2992726" y="5334000"/>
                  </a:lnTo>
                  <a:lnTo>
                    <a:pt x="2962297" y="5295900"/>
                  </a:lnTo>
                  <a:lnTo>
                    <a:pt x="2931372" y="5245100"/>
                  </a:lnTo>
                  <a:lnTo>
                    <a:pt x="2899957" y="5207000"/>
                  </a:lnTo>
                  <a:lnTo>
                    <a:pt x="2868060" y="5168900"/>
                  </a:lnTo>
                  <a:close/>
                </a:path>
                <a:path w="3274695" h="6870700">
                  <a:moveTo>
                    <a:pt x="2122639" y="4368800"/>
                  </a:moveTo>
                  <a:lnTo>
                    <a:pt x="1853450" y="4368800"/>
                  </a:lnTo>
                  <a:lnTo>
                    <a:pt x="1887407" y="4394200"/>
                  </a:lnTo>
                  <a:lnTo>
                    <a:pt x="1921444" y="4432300"/>
                  </a:lnTo>
                  <a:lnTo>
                    <a:pt x="1989728" y="4495800"/>
                  </a:lnTo>
                  <a:lnTo>
                    <a:pt x="2126919" y="4635500"/>
                  </a:lnTo>
                  <a:lnTo>
                    <a:pt x="2164751" y="4673600"/>
                  </a:lnTo>
                  <a:lnTo>
                    <a:pt x="2239350" y="4749800"/>
                  </a:lnTo>
                  <a:lnTo>
                    <a:pt x="2276104" y="4787900"/>
                  </a:lnTo>
                  <a:lnTo>
                    <a:pt x="2312484" y="4826000"/>
                  </a:lnTo>
                  <a:lnTo>
                    <a:pt x="2348482" y="4864100"/>
                  </a:lnTo>
                  <a:lnTo>
                    <a:pt x="2384092" y="4902200"/>
                  </a:lnTo>
                  <a:lnTo>
                    <a:pt x="2419305" y="4940300"/>
                  </a:lnTo>
                  <a:lnTo>
                    <a:pt x="2454115" y="4978400"/>
                  </a:lnTo>
                  <a:lnTo>
                    <a:pt x="2488514" y="5016500"/>
                  </a:lnTo>
                  <a:lnTo>
                    <a:pt x="2455975" y="5054600"/>
                  </a:lnTo>
                  <a:lnTo>
                    <a:pt x="2423937" y="5105400"/>
                  </a:lnTo>
                  <a:lnTo>
                    <a:pt x="2392405" y="5143500"/>
                  </a:lnTo>
                  <a:lnTo>
                    <a:pt x="2361387" y="5194300"/>
                  </a:lnTo>
                  <a:lnTo>
                    <a:pt x="2330889" y="5232400"/>
                  </a:lnTo>
                  <a:lnTo>
                    <a:pt x="2300917" y="5283200"/>
                  </a:lnTo>
                  <a:lnTo>
                    <a:pt x="2271477" y="5321300"/>
                  </a:lnTo>
                  <a:lnTo>
                    <a:pt x="2242577" y="5372100"/>
                  </a:lnTo>
                  <a:lnTo>
                    <a:pt x="2214222" y="5422900"/>
                  </a:lnTo>
                  <a:lnTo>
                    <a:pt x="2186419" y="5461000"/>
                  </a:lnTo>
                  <a:lnTo>
                    <a:pt x="2159174" y="5511800"/>
                  </a:lnTo>
                  <a:lnTo>
                    <a:pt x="2132495" y="5549900"/>
                  </a:lnTo>
                  <a:lnTo>
                    <a:pt x="2106386" y="5600700"/>
                  </a:lnTo>
                  <a:lnTo>
                    <a:pt x="2080855" y="5638800"/>
                  </a:lnTo>
                  <a:lnTo>
                    <a:pt x="2055909" y="5689600"/>
                  </a:lnTo>
                  <a:lnTo>
                    <a:pt x="2031553" y="5740400"/>
                  </a:lnTo>
                  <a:lnTo>
                    <a:pt x="2007793" y="5778500"/>
                  </a:lnTo>
                  <a:lnTo>
                    <a:pt x="1984638" y="5829300"/>
                  </a:lnTo>
                  <a:lnTo>
                    <a:pt x="1962092" y="5867400"/>
                  </a:lnTo>
                  <a:lnTo>
                    <a:pt x="1940162" y="5918200"/>
                  </a:lnTo>
                  <a:lnTo>
                    <a:pt x="1918856" y="5956300"/>
                  </a:lnTo>
                  <a:lnTo>
                    <a:pt x="1898178" y="6007100"/>
                  </a:lnTo>
                  <a:lnTo>
                    <a:pt x="1878136" y="6057900"/>
                  </a:lnTo>
                  <a:lnTo>
                    <a:pt x="1858736" y="6096000"/>
                  </a:lnTo>
                  <a:lnTo>
                    <a:pt x="1839985" y="6146800"/>
                  </a:lnTo>
                  <a:lnTo>
                    <a:pt x="1821889" y="6184900"/>
                  </a:lnTo>
                  <a:lnTo>
                    <a:pt x="1804454" y="6235700"/>
                  </a:lnTo>
                  <a:lnTo>
                    <a:pt x="1787687" y="6273800"/>
                  </a:lnTo>
                  <a:lnTo>
                    <a:pt x="1771594" y="6324600"/>
                  </a:lnTo>
                  <a:lnTo>
                    <a:pt x="1756181" y="6375400"/>
                  </a:lnTo>
                  <a:lnTo>
                    <a:pt x="1741456" y="6413500"/>
                  </a:lnTo>
                  <a:lnTo>
                    <a:pt x="1727425" y="6464300"/>
                  </a:lnTo>
                  <a:lnTo>
                    <a:pt x="1714093" y="6502400"/>
                  </a:lnTo>
                  <a:lnTo>
                    <a:pt x="1920659" y="6604000"/>
                  </a:lnTo>
                  <a:lnTo>
                    <a:pt x="1932435" y="6553200"/>
                  </a:lnTo>
                  <a:lnTo>
                    <a:pt x="1944940" y="6515100"/>
                  </a:lnTo>
                  <a:lnTo>
                    <a:pt x="1958165" y="6464300"/>
                  </a:lnTo>
                  <a:lnTo>
                    <a:pt x="1972104" y="6426200"/>
                  </a:lnTo>
                  <a:lnTo>
                    <a:pt x="1986750" y="6375400"/>
                  </a:lnTo>
                  <a:lnTo>
                    <a:pt x="2002097" y="6337300"/>
                  </a:lnTo>
                  <a:lnTo>
                    <a:pt x="2018138" y="6286500"/>
                  </a:lnTo>
                  <a:lnTo>
                    <a:pt x="2034867" y="6248400"/>
                  </a:lnTo>
                  <a:lnTo>
                    <a:pt x="2052276" y="6197600"/>
                  </a:lnTo>
                  <a:lnTo>
                    <a:pt x="2070359" y="6159500"/>
                  </a:lnTo>
                  <a:lnTo>
                    <a:pt x="2089110" y="6108700"/>
                  </a:lnTo>
                  <a:lnTo>
                    <a:pt x="2108521" y="6070600"/>
                  </a:lnTo>
                  <a:lnTo>
                    <a:pt x="2128587" y="6019800"/>
                  </a:lnTo>
                  <a:lnTo>
                    <a:pt x="2149300" y="5969000"/>
                  </a:lnTo>
                  <a:lnTo>
                    <a:pt x="2170654" y="5930900"/>
                  </a:lnTo>
                  <a:lnTo>
                    <a:pt x="2192642" y="5880100"/>
                  </a:lnTo>
                  <a:lnTo>
                    <a:pt x="2215257" y="5842000"/>
                  </a:lnTo>
                  <a:lnTo>
                    <a:pt x="2238493" y="5791200"/>
                  </a:lnTo>
                  <a:lnTo>
                    <a:pt x="2262344" y="5753100"/>
                  </a:lnTo>
                  <a:lnTo>
                    <a:pt x="2286802" y="5702300"/>
                  </a:lnTo>
                  <a:lnTo>
                    <a:pt x="2311860" y="5664200"/>
                  </a:lnTo>
                  <a:lnTo>
                    <a:pt x="2337513" y="5613400"/>
                  </a:lnTo>
                  <a:lnTo>
                    <a:pt x="2363753" y="5575300"/>
                  </a:lnTo>
                  <a:lnTo>
                    <a:pt x="2390574" y="5524500"/>
                  </a:lnTo>
                  <a:lnTo>
                    <a:pt x="2417970" y="5486400"/>
                  </a:lnTo>
                  <a:lnTo>
                    <a:pt x="2445933" y="5435600"/>
                  </a:lnTo>
                  <a:lnTo>
                    <a:pt x="2474456" y="5384800"/>
                  </a:lnTo>
                  <a:lnTo>
                    <a:pt x="2503534" y="5346700"/>
                  </a:lnTo>
                  <a:lnTo>
                    <a:pt x="2533160" y="5295900"/>
                  </a:lnTo>
                  <a:lnTo>
                    <a:pt x="2563326" y="5257800"/>
                  </a:lnTo>
                  <a:lnTo>
                    <a:pt x="2594027" y="5207000"/>
                  </a:lnTo>
                  <a:lnTo>
                    <a:pt x="2625255" y="5168900"/>
                  </a:lnTo>
                  <a:lnTo>
                    <a:pt x="2868060" y="5168900"/>
                  </a:lnTo>
                  <a:lnTo>
                    <a:pt x="2835690" y="5130800"/>
                  </a:lnTo>
                  <a:lnTo>
                    <a:pt x="2802855" y="5092700"/>
                  </a:lnTo>
                  <a:lnTo>
                    <a:pt x="2769563" y="5054600"/>
                  </a:lnTo>
                  <a:lnTo>
                    <a:pt x="2735821" y="5016500"/>
                  </a:lnTo>
                  <a:lnTo>
                    <a:pt x="2764589" y="4978400"/>
                  </a:lnTo>
                  <a:lnTo>
                    <a:pt x="2793722" y="4940300"/>
                  </a:lnTo>
                  <a:lnTo>
                    <a:pt x="2823215" y="4902200"/>
                  </a:lnTo>
                  <a:lnTo>
                    <a:pt x="2853064" y="4864100"/>
                  </a:lnTo>
                  <a:lnTo>
                    <a:pt x="2599855" y="4864100"/>
                  </a:lnTo>
                  <a:lnTo>
                    <a:pt x="2566401" y="4826000"/>
                  </a:lnTo>
                  <a:lnTo>
                    <a:pt x="2532574" y="4787900"/>
                  </a:lnTo>
                  <a:lnTo>
                    <a:pt x="2498381" y="4749800"/>
                  </a:lnTo>
                  <a:lnTo>
                    <a:pt x="2463831" y="4711700"/>
                  </a:lnTo>
                  <a:lnTo>
                    <a:pt x="2428930" y="4673600"/>
                  </a:lnTo>
                  <a:lnTo>
                    <a:pt x="2393686" y="4635500"/>
                  </a:lnTo>
                  <a:lnTo>
                    <a:pt x="2358106" y="4597400"/>
                  </a:lnTo>
                  <a:lnTo>
                    <a:pt x="2322197" y="4572000"/>
                  </a:lnTo>
                  <a:lnTo>
                    <a:pt x="2249423" y="4495800"/>
                  </a:lnTo>
                  <a:lnTo>
                    <a:pt x="2180179" y="4419600"/>
                  </a:lnTo>
                  <a:lnTo>
                    <a:pt x="2145626" y="4394200"/>
                  </a:lnTo>
                  <a:lnTo>
                    <a:pt x="2122639" y="4368800"/>
                  </a:lnTo>
                  <a:close/>
                </a:path>
                <a:path w="3274695" h="6870700">
                  <a:moveTo>
                    <a:pt x="3274630" y="6172200"/>
                  </a:moveTo>
                  <a:lnTo>
                    <a:pt x="3267900" y="6172200"/>
                  </a:lnTo>
                  <a:lnTo>
                    <a:pt x="3274630" y="6197600"/>
                  </a:lnTo>
                  <a:lnTo>
                    <a:pt x="3274630" y="6172200"/>
                  </a:lnTo>
                  <a:close/>
                </a:path>
                <a:path w="3274695" h="6870700">
                  <a:moveTo>
                    <a:pt x="1353856" y="3581400"/>
                  </a:moveTo>
                  <a:lnTo>
                    <a:pt x="1076858" y="3581400"/>
                  </a:lnTo>
                  <a:lnTo>
                    <a:pt x="1110810" y="3606800"/>
                  </a:lnTo>
                  <a:lnTo>
                    <a:pt x="1247865" y="3759200"/>
                  </a:lnTo>
                  <a:lnTo>
                    <a:pt x="1282431" y="3784600"/>
                  </a:lnTo>
                  <a:lnTo>
                    <a:pt x="1421838" y="3937000"/>
                  </a:lnTo>
                  <a:lnTo>
                    <a:pt x="1456966" y="3962400"/>
                  </a:lnTo>
                  <a:lnTo>
                    <a:pt x="1598521" y="4114800"/>
                  </a:lnTo>
                  <a:lnTo>
                    <a:pt x="1634160" y="4140200"/>
                  </a:lnTo>
                  <a:lnTo>
                    <a:pt x="1705724" y="4216400"/>
                  </a:lnTo>
                  <a:lnTo>
                    <a:pt x="1671490" y="4254500"/>
                  </a:lnTo>
                  <a:lnTo>
                    <a:pt x="1637548" y="4305300"/>
                  </a:lnTo>
                  <a:lnTo>
                    <a:pt x="1603900" y="4343400"/>
                  </a:lnTo>
                  <a:lnTo>
                    <a:pt x="1570553" y="4381500"/>
                  </a:lnTo>
                  <a:lnTo>
                    <a:pt x="1537510" y="4419600"/>
                  </a:lnTo>
                  <a:lnTo>
                    <a:pt x="1504775" y="4470400"/>
                  </a:lnTo>
                  <a:lnTo>
                    <a:pt x="1472354" y="4508500"/>
                  </a:lnTo>
                  <a:lnTo>
                    <a:pt x="1440249" y="4546600"/>
                  </a:lnTo>
                  <a:lnTo>
                    <a:pt x="1408466" y="4584700"/>
                  </a:lnTo>
                  <a:lnTo>
                    <a:pt x="1377009" y="4635500"/>
                  </a:lnTo>
                  <a:lnTo>
                    <a:pt x="1345882" y="4673600"/>
                  </a:lnTo>
                  <a:lnTo>
                    <a:pt x="1315089" y="4711700"/>
                  </a:lnTo>
                  <a:lnTo>
                    <a:pt x="1284636" y="4749800"/>
                  </a:lnTo>
                  <a:lnTo>
                    <a:pt x="1254525" y="4800600"/>
                  </a:lnTo>
                  <a:lnTo>
                    <a:pt x="1224762" y="4838700"/>
                  </a:lnTo>
                  <a:lnTo>
                    <a:pt x="1195351" y="4876800"/>
                  </a:lnTo>
                  <a:lnTo>
                    <a:pt x="1166296" y="4914900"/>
                  </a:lnTo>
                  <a:lnTo>
                    <a:pt x="1137602" y="4965700"/>
                  </a:lnTo>
                  <a:lnTo>
                    <a:pt x="1109273" y="5003800"/>
                  </a:lnTo>
                  <a:lnTo>
                    <a:pt x="1081312" y="5041900"/>
                  </a:lnTo>
                  <a:lnTo>
                    <a:pt x="1053726" y="5080000"/>
                  </a:lnTo>
                  <a:lnTo>
                    <a:pt x="1026517" y="5130800"/>
                  </a:lnTo>
                  <a:lnTo>
                    <a:pt x="999691" y="5168900"/>
                  </a:lnTo>
                  <a:lnTo>
                    <a:pt x="973251" y="5207000"/>
                  </a:lnTo>
                  <a:lnTo>
                    <a:pt x="947202" y="5257800"/>
                  </a:lnTo>
                  <a:lnTo>
                    <a:pt x="921548" y="5295900"/>
                  </a:lnTo>
                  <a:lnTo>
                    <a:pt x="896294" y="5334000"/>
                  </a:lnTo>
                  <a:lnTo>
                    <a:pt x="871444" y="5372100"/>
                  </a:lnTo>
                  <a:lnTo>
                    <a:pt x="847002" y="5422900"/>
                  </a:lnTo>
                  <a:lnTo>
                    <a:pt x="822973" y="5461000"/>
                  </a:lnTo>
                  <a:lnTo>
                    <a:pt x="799360" y="5499100"/>
                  </a:lnTo>
                  <a:lnTo>
                    <a:pt x="776169" y="5537200"/>
                  </a:lnTo>
                  <a:lnTo>
                    <a:pt x="753404" y="5588000"/>
                  </a:lnTo>
                  <a:lnTo>
                    <a:pt x="731068" y="5626100"/>
                  </a:lnTo>
                  <a:lnTo>
                    <a:pt x="709167" y="5664200"/>
                  </a:lnTo>
                  <a:lnTo>
                    <a:pt x="687704" y="5702300"/>
                  </a:lnTo>
                  <a:lnTo>
                    <a:pt x="721600" y="5740400"/>
                  </a:lnTo>
                  <a:lnTo>
                    <a:pt x="756015" y="5778500"/>
                  </a:lnTo>
                  <a:lnTo>
                    <a:pt x="790951" y="5816600"/>
                  </a:lnTo>
                  <a:lnTo>
                    <a:pt x="826406" y="5854700"/>
                  </a:lnTo>
                  <a:lnTo>
                    <a:pt x="862380" y="5892800"/>
                  </a:lnTo>
                  <a:lnTo>
                    <a:pt x="882293" y="5854700"/>
                  </a:lnTo>
                  <a:lnTo>
                    <a:pt x="902695" y="5803900"/>
                  </a:lnTo>
                  <a:lnTo>
                    <a:pt x="923580" y="5765800"/>
                  </a:lnTo>
                  <a:lnTo>
                    <a:pt x="944944" y="5727700"/>
                  </a:lnTo>
                  <a:lnTo>
                    <a:pt x="966783" y="5676900"/>
                  </a:lnTo>
                  <a:lnTo>
                    <a:pt x="989091" y="5638800"/>
                  </a:lnTo>
                  <a:lnTo>
                    <a:pt x="1011865" y="5600700"/>
                  </a:lnTo>
                  <a:lnTo>
                    <a:pt x="1035099" y="5549900"/>
                  </a:lnTo>
                  <a:lnTo>
                    <a:pt x="1058788" y="5511800"/>
                  </a:lnTo>
                  <a:lnTo>
                    <a:pt x="1082929" y="5461000"/>
                  </a:lnTo>
                  <a:lnTo>
                    <a:pt x="1107515" y="5422900"/>
                  </a:lnTo>
                  <a:lnTo>
                    <a:pt x="1132544" y="5384800"/>
                  </a:lnTo>
                  <a:lnTo>
                    <a:pt x="1158009" y="5334000"/>
                  </a:lnTo>
                  <a:lnTo>
                    <a:pt x="1183906" y="5295900"/>
                  </a:lnTo>
                  <a:lnTo>
                    <a:pt x="1210230" y="5257800"/>
                  </a:lnTo>
                  <a:lnTo>
                    <a:pt x="1236977" y="5207000"/>
                  </a:lnTo>
                  <a:lnTo>
                    <a:pt x="1264143" y="5168900"/>
                  </a:lnTo>
                  <a:lnTo>
                    <a:pt x="1291721" y="5130800"/>
                  </a:lnTo>
                  <a:lnTo>
                    <a:pt x="1319708" y="5080000"/>
                  </a:lnTo>
                  <a:lnTo>
                    <a:pt x="1348099" y="5041900"/>
                  </a:lnTo>
                  <a:lnTo>
                    <a:pt x="1376890" y="5003800"/>
                  </a:lnTo>
                  <a:lnTo>
                    <a:pt x="1406074" y="4953000"/>
                  </a:lnTo>
                  <a:lnTo>
                    <a:pt x="1435649" y="4914900"/>
                  </a:lnTo>
                  <a:lnTo>
                    <a:pt x="1465609" y="4876800"/>
                  </a:lnTo>
                  <a:lnTo>
                    <a:pt x="1495949" y="4826000"/>
                  </a:lnTo>
                  <a:lnTo>
                    <a:pt x="1526664" y="4787900"/>
                  </a:lnTo>
                  <a:lnTo>
                    <a:pt x="1557751" y="4749800"/>
                  </a:lnTo>
                  <a:lnTo>
                    <a:pt x="1589204" y="4699000"/>
                  </a:lnTo>
                  <a:lnTo>
                    <a:pt x="1621019" y="4660900"/>
                  </a:lnTo>
                  <a:lnTo>
                    <a:pt x="1653190" y="4622800"/>
                  </a:lnTo>
                  <a:lnTo>
                    <a:pt x="1685714" y="4572000"/>
                  </a:lnTo>
                  <a:lnTo>
                    <a:pt x="1718585" y="4533900"/>
                  </a:lnTo>
                  <a:lnTo>
                    <a:pt x="1751799" y="4495800"/>
                  </a:lnTo>
                  <a:lnTo>
                    <a:pt x="1785351" y="4445000"/>
                  </a:lnTo>
                  <a:lnTo>
                    <a:pt x="1819236" y="4406900"/>
                  </a:lnTo>
                  <a:lnTo>
                    <a:pt x="1853450" y="4368800"/>
                  </a:lnTo>
                  <a:lnTo>
                    <a:pt x="2122639" y="4368800"/>
                  </a:lnTo>
                  <a:lnTo>
                    <a:pt x="2076665" y="4318000"/>
                  </a:lnTo>
                  <a:lnTo>
                    <a:pt x="2007912" y="4254500"/>
                  </a:lnTo>
                  <a:lnTo>
                    <a:pt x="1973618" y="4216400"/>
                  </a:lnTo>
                  <a:lnTo>
                    <a:pt x="2036725" y="4140200"/>
                  </a:lnTo>
                  <a:lnTo>
                    <a:pt x="2090047" y="4076700"/>
                  </a:lnTo>
                  <a:lnTo>
                    <a:pt x="1828368" y="4076700"/>
                  </a:lnTo>
                  <a:lnTo>
                    <a:pt x="1643291" y="3886200"/>
                  </a:lnTo>
                  <a:lnTo>
                    <a:pt x="1461350" y="3695700"/>
                  </a:lnTo>
                  <a:lnTo>
                    <a:pt x="1353856" y="3581400"/>
                  </a:lnTo>
                  <a:close/>
                </a:path>
                <a:path w="3274695" h="6870700">
                  <a:moveTo>
                    <a:pt x="3274630" y="5715000"/>
                  </a:moveTo>
                  <a:lnTo>
                    <a:pt x="3267900" y="5727700"/>
                  </a:lnTo>
                  <a:lnTo>
                    <a:pt x="3274630" y="5727700"/>
                  </a:lnTo>
                  <a:lnTo>
                    <a:pt x="3274630" y="5715000"/>
                  </a:lnTo>
                  <a:close/>
                </a:path>
                <a:path w="3274695" h="6870700">
                  <a:moveTo>
                    <a:pt x="2807495" y="3581400"/>
                  </a:moveTo>
                  <a:lnTo>
                    <a:pt x="2537599" y="3581400"/>
                  </a:lnTo>
                  <a:lnTo>
                    <a:pt x="2645558" y="3695700"/>
                  </a:lnTo>
                  <a:lnTo>
                    <a:pt x="2828264" y="3886200"/>
                  </a:lnTo>
                  <a:lnTo>
                    <a:pt x="2863628" y="3924300"/>
                  </a:lnTo>
                  <a:lnTo>
                    <a:pt x="2898788" y="3949700"/>
                  </a:lnTo>
                  <a:lnTo>
                    <a:pt x="2933738" y="3987800"/>
                  </a:lnTo>
                  <a:lnTo>
                    <a:pt x="3002977" y="4064000"/>
                  </a:lnTo>
                  <a:lnTo>
                    <a:pt x="3071284" y="4140200"/>
                  </a:lnTo>
                  <a:lnTo>
                    <a:pt x="3138601" y="4216400"/>
                  </a:lnTo>
                  <a:lnTo>
                    <a:pt x="3104573" y="4254500"/>
                  </a:lnTo>
                  <a:lnTo>
                    <a:pt x="3037336" y="4330700"/>
                  </a:lnTo>
                  <a:lnTo>
                    <a:pt x="2971218" y="4406900"/>
                  </a:lnTo>
                  <a:lnTo>
                    <a:pt x="2938589" y="4445000"/>
                  </a:lnTo>
                  <a:lnTo>
                    <a:pt x="2906252" y="4483100"/>
                  </a:lnTo>
                  <a:lnTo>
                    <a:pt x="2874211" y="4521200"/>
                  </a:lnTo>
                  <a:lnTo>
                    <a:pt x="2842470" y="4559300"/>
                  </a:lnTo>
                  <a:lnTo>
                    <a:pt x="2811034" y="4597400"/>
                  </a:lnTo>
                  <a:lnTo>
                    <a:pt x="2779907" y="4635500"/>
                  </a:lnTo>
                  <a:lnTo>
                    <a:pt x="2749092" y="4673600"/>
                  </a:lnTo>
                  <a:lnTo>
                    <a:pt x="2718595" y="4711700"/>
                  </a:lnTo>
                  <a:lnTo>
                    <a:pt x="2688418" y="4749800"/>
                  </a:lnTo>
                  <a:lnTo>
                    <a:pt x="2658566" y="4787900"/>
                  </a:lnTo>
                  <a:lnTo>
                    <a:pt x="2629044" y="4826000"/>
                  </a:lnTo>
                  <a:lnTo>
                    <a:pt x="2599855" y="4864100"/>
                  </a:lnTo>
                  <a:lnTo>
                    <a:pt x="2853064" y="4864100"/>
                  </a:lnTo>
                  <a:lnTo>
                    <a:pt x="2883263" y="4826000"/>
                  </a:lnTo>
                  <a:lnTo>
                    <a:pt x="2913809" y="4787900"/>
                  </a:lnTo>
                  <a:lnTo>
                    <a:pt x="2944696" y="4749800"/>
                  </a:lnTo>
                  <a:lnTo>
                    <a:pt x="2975919" y="4711700"/>
                  </a:lnTo>
                  <a:lnTo>
                    <a:pt x="3007475" y="4660900"/>
                  </a:lnTo>
                  <a:lnTo>
                    <a:pt x="3039358" y="4622800"/>
                  </a:lnTo>
                  <a:lnTo>
                    <a:pt x="3071563" y="4584700"/>
                  </a:lnTo>
                  <a:lnTo>
                    <a:pt x="3104086" y="4546600"/>
                  </a:lnTo>
                  <a:lnTo>
                    <a:pt x="3136922" y="4508500"/>
                  </a:lnTo>
                  <a:lnTo>
                    <a:pt x="3170067" y="4470400"/>
                  </a:lnTo>
                  <a:lnTo>
                    <a:pt x="3203515" y="4432300"/>
                  </a:lnTo>
                  <a:lnTo>
                    <a:pt x="3271304" y="4356100"/>
                  </a:lnTo>
                  <a:lnTo>
                    <a:pt x="3274630" y="4356100"/>
                  </a:lnTo>
                  <a:lnTo>
                    <a:pt x="3274630" y="4064000"/>
                  </a:lnTo>
                  <a:lnTo>
                    <a:pt x="3272231" y="4064000"/>
                  </a:lnTo>
                  <a:lnTo>
                    <a:pt x="3205976" y="3987800"/>
                  </a:lnTo>
                  <a:lnTo>
                    <a:pt x="3172552" y="3962400"/>
                  </a:lnTo>
                  <a:lnTo>
                    <a:pt x="3105105" y="3886200"/>
                  </a:lnTo>
                  <a:lnTo>
                    <a:pt x="3002422" y="3771900"/>
                  </a:lnTo>
                  <a:lnTo>
                    <a:pt x="2967786" y="3746500"/>
                  </a:lnTo>
                  <a:lnTo>
                    <a:pt x="2819711" y="3594100"/>
                  </a:lnTo>
                  <a:lnTo>
                    <a:pt x="2807495" y="3581400"/>
                  </a:lnTo>
                  <a:close/>
                </a:path>
                <a:path w="3274695" h="6870700">
                  <a:moveTo>
                    <a:pt x="98640" y="2108200"/>
                  </a:moveTo>
                  <a:lnTo>
                    <a:pt x="78708" y="2159000"/>
                  </a:lnTo>
                  <a:lnTo>
                    <a:pt x="59444" y="2209800"/>
                  </a:lnTo>
                  <a:lnTo>
                    <a:pt x="40885" y="2260600"/>
                  </a:lnTo>
                  <a:lnTo>
                    <a:pt x="23069" y="2311400"/>
                  </a:lnTo>
                  <a:lnTo>
                    <a:pt x="6032" y="2362200"/>
                  </a:lnTo>
                  <a:lnTo>
                    <a:pt x="36228" y="2400300"/>
                  </a:lnTo>
                  <a:lnTo>
                    <a:pt x="66684" y="2438400"/>
                  </a:lnTo>
                  <a:lnTo>
                    <a:pt x="97396" y="2476500"/>
                  </a:lnTo>
                  <a:lnTo>
                    <a:pt x="159576" y="2552700"/>
                  </a:lnTo>
                  <a:lnTo>
                    <a:pt x="222742" y="2628900"/>
                  </a:lnTo>
                  <a:lnTo>
                    <a:pt x="286868" y="2705100"/>
                  </a:lnTo>
                  <a:lnTo>
                    <a:pt x="351927" y="2781300"/>
                  </a:lnTo>
                  <a:lnTo>
                    <a:pt x="417893" y="2857500"/>
                  </a:lnTo>
                  <a:lnTo>
                    <a:pt x="484740" y="2933700"/>
                  </a:lnTo>
                  <a:lnTo>
                    <a:pt x="552441" y="3009900"/>
                  </a:lnTo>
                  <a:lnTo>
                    <a:pt x="620970" y="3086100"/>
                  </a:lnTo>
                  <a:lnTo>
                    <a:pt x="725257" y="3200400"/>
                  </a:lnTo>
                  <a:lnTo>
                    <a:pt x="831258" y="3314700"/>
                  </a:lnTo>
                  <a:lnTo>
                    <a:pt x="938885" y="3429000"/>
                  </a:lnTo>
                  <a:lnTo>
                    <a:pt x="830658" y="3543300"/>
                  </a:lnTo>
                  <a:lnTo>
                    <a:pt x="724054" y="3657600"/>
                  </a:lnTo>
                  <a:lnTo>
                    <a:pt x="619158" y="3771900"/>
                  </a:lnTo>
                  <a:lnTo>
                    <a:pt x="516055" y="3886200"/>
                  </a:lnTo>
                  <a:lnTo>
                    <a:pt x="448359" y="3962400"/>
                  </a:lnTo>
                  <a:lnTo>
                    <a:pt x="381523" y="4038600"/>
                  </a:lnTo>
                  <a:lnTo>
                    <a:pt x="315573" y="4114800"/>
                  </a:lnTo>
                  <a:lnTo>
                    <a:pt x="250534" y="4191000"/>
                  </a:lnTo>
                  <a:lnTo>
                    <a:pt x="186432" y="4267200"/>
                  </a:lnTo>
                  <a:lnTo>
                    <a:pt x="123292" y="4343400"/>
                  </a:lnTo>
                  <a:lnTo>
                    <a:pt x="61140" y="4419600"/>
                  </a:lnTo>
                  <a:lnTo>
                    <a:pt x="30441" y="4457700"/>
                  </a:lnTo>
                  <a:lnTo>
                    <a:pt x="0" y="4495800"/>
                  </a:lnTo>
                  <a:lnTo>
                    <a:pt x="16682" y="4546600"/>
                  </a:lnTo>
                  <a:lnTo>
                    <a:pt x="34190" y="4597400"/>
                  </a:lnTo>
                  <a:lnTo>
                    <a:pt x="52492" y="4648200"/>
                  </a:lnTo>
                  <a:lnTo>
                    <a:pt x="71559" y="4699000"/>
                  </a:lnTo>
                  <a:lnTo>
                    <a:pt x="91363" y="4749800"/>
                  </a:lnTo>
                  <a:lnTo>
                    <a:pt x="120453" y="4711700"/>
                  </a:lnTo>
                  <a:lnTo>
                    <a:pt x="149835" y="4673600"/>
                  </a:lnTo>
                  <a:lnTo>
                    <a:pt x="179507" y="4635500"/>
                  </a:lnTo>
                  <a:lnTo>
                    <a:pt x="209464" y="4597400"/>
                  </a:lnTo>
                  <a:lnTo>
                    <a:pt x="239703" y="4546600"/>
                  </a:lnTo>
                  <a:lnTo>
                    <a:pt x="270221" y="4508500"/>
                  </a:lnTo>
                  <a:lnTo>
                    <a:pt x="301013" y="4470400"/>
                  </a:lnTo>
                  <a:lnTo>
                    <a:pt x="332077" y="4432300"/>
                  </a:lnTo>
                  <a:lnTo>
                    <a:pt x="363408" y="4394200"/>
                  </a:lnTo>
                  <a:lnTo>
                    <a:pt x="426859" y="4318000"/>
                  </a:lnTo>
                  <a:lnTo>
                    <a:pt x="491338" y="4241800"/>
                  </a:lnTo>
                  <a:lnTo>
                    <a:pt x="556817" y="4165600"/>
                  </a:lnTo>
                  <a:lnTo>
                    <a:pt x="623265" y="4089400"/>
                  </a:lnTo>
                  <a:lnTo>
                    <a:pt x="656845" y="4051300"/>
                  </a:lnTo>
                  <a:lnTo>
                    <a:pt x="690656" y="4000500"/>
                  </a:lnTo>
                  <a:lnTo>
                    <a:pt x="758960" y="3924300"/>
                  </a:lnTo>
                  <a:lnTo>
                    <a:pt x="828148" y="3848100"/>
                  </a:lnTo>
                  <a:lnTo>
                    <a:pt x="933526" y="3733800"/>
                  </a:lnTo>
                  <a:lnTo>
                    <a:pt x="1040733" y="3619500"/>
                  </a:lnTo>
                  <a:lnTo>
                    <a:pt x="1076858" y="3581400"/>
                  </a:lnTo>
                  <a:lnTo>
                    <a:pt x="1353856" y="3581400"/>
                  </a:lnTo>
                  <a:lnTo>
                    <a:pt x="1212659" y="3429000"/>
                  </a:lnTo>
                  <a:lnTo>
                    <a:pt x="1342891" y="3289300"/>
                  </a:lnTo>
                  <a:lnTo>
                    <a:pt x="1077950" y="3289300"/>
                  </a:lnTo>
                  <a:lnTo>
                    <a:pt x="1006236" y="3213100"/>
                  </a:lnTo>
                  <a:lnTo>
                    <a:pt x="970676" y="3162300"/>
                  </a:lnTo>
                  <a:lnTo>
                    <a:pt x="865227" y="3048000"/>
                  </a:lnTo>
                  <a:lnTo>
                    <a:pt x="795987" y="2971800"/>
                  </a:lnTo>
                  <a:lnTo>
                    <a:pt x="727628" y="2895600"/>
                  </a:lnTo>
                  <a:lnTo>
                    <a:pt x="660178" y="2819400"/>
                  </a:lnTo>
                  <a:lnTo>
                    <a:pt x="593665" y="2743200"/>
                  </a:lnTo>
                  <a:lnTo>
                    <a:pt x="560768" y="2692400"/>
                  </a:lnTo>
                  <a:lnTo>
                    <a:pt x="495712" y="2616200"/>
                  </a:lnTo>
                  <a:lnTo>
                    <a:pt x="431663" y="2540000"/>
                  </a:lnTo>
                  <a:lnTo>
                    <a:pt x="400025" y="2501900"/>
                  </a:lnTo>
                  <a:lnTo>
                    <a:pt x="368649" y="2463800"/>
                  </a:lnTo>
                  <a:lnTo>
                    <a:pt x="337539" y="2425700"/>
                  </a:lnTo>
                  <a:lnTo>
                    <a:pt x="306697" y="2387600"/>
                  </a:lnTo>
                  <a:lnTo>
                    <a:pt x="276129" y="2349500"/>
                  </a:lnTo>
                  <a:lnTo>
                    <a:pt x="245837" y="2311400"/>
                  </a:lnTo>
                  <a:lnTo>
                    <a:pt x="215824" y="2273300"/>
                  </a:lnTo>
                  <a:lnTo>
                    <a:pt x="186095" y="2222500"/>
                  </a:lnTo>
                  <a:lnTo>
                    <a:pt x="156652" y="2184400"/>
                  </a:lnTo>
                  <a:lnTo>
                    <a:pt x="127499" y="2146300"/>
                  </a:lnTo>
                  <a:lnTo>
                    <a:pt x="98640" y="2108200"/>
                  </a:lnTo>
                  <a:close/>
                </a:path>
                <a:path w="3274695" h="6870700">
                  <a:moveTo>
                    <a:pt x="3274630" y="4356100"/>
                  </a:moveTo>
                  <a:lnTo>
                    <a:pt x="3271304" y="4356100"/>
                  </a:lnTo>
                  <a:lnTo>
                    <a:pt x="3274630" y="4368800"/>
                  </a:lnTo>
                  <a:lnTo>
                    <a:pt x="3274630" y="4356100"/>
                  </a:lnTo>
                  <a:close/>
                </a:path>
                <a:path w="3274695" h="6870700">
                  <a:moveTo>
                    <a:pt x="2104100" y="2794000"/>
                  </a:moveTo>
                  <a:lnTo>
                    <a:pt x="1831936" y="2794000"/>
                  </a:lnTo>
                  <a:lnTo>
                    <a:pt x="1895771" y="2870200"/>
                  </a:lnTo>
                  <a:lnTo>
                    <a:pt x="1960474" y="2946400"/>
                  </a:lnTo>
                  <a:lnTo>
                    <a:pt x="2026022" y="3022600"/>
                  </a:lnTo>
                  <a:lnTo>
                    <a:pt x="2092396" y="3098800"/>
                  </a:lnTo>
                  <a:lnTo>
                    <a:pt x="2193455" y="3213100"/>
                  </a:lnTo>
                  <a:lnTo>
                    <a:pt x="2296249" y="3327400"/>
                  </a:lnTo>
                  <a:lnTo>
                    <a:pt x="2330887" y="3352800"/>
                  </a:lnTo>
                  <a:lnTo>
                    <a:pt x="2400706" y="3429000"/>
                  </a:lnTo>
                  <a:lnTo>
                    <a:pt x="2330629" y="3505200"/>
                  </a:lnTo>
                  <a:lnTo>
                    <a:pt x="2226748" y="3619500"/>
                  </a:lnTo>
                  <a:lnTo>
                    <a:pt x="2124459" y="3733800"/>
                  </a:lnTo>
                  <a:lnTo>
                    <a:pt x="2023884" y="3848100"/>
                  </a:lnTo>
                  <a:lnTo>
                    <a:pt x="1957846" y="3924300"/>
                  </a:lnTo>
                  <a:lnTo>
                    <a:pt x="1892662" y="4000500"/>
                  </a:lnTo>
                  <a:lnTo>
                    <a:pt x="1828368" y="4076700"/>
                  </a:lnTo>
                  <a:lnTo>
                    <a:pt x="2090047" y="4076700"/>
                  </a:lnTo>
                  <a:lnTo>
                    <a:pt x="2133110" y="4025900"/>
                  </a:lnTo>
                  <a:lnTo>
                    <a:pt x="2198477" y="3949700"/>
                  </a:lnTo>
                  <a:lnTo>
                    <a:pt x="2231483" y="3924300"/>
                  </a:lnTo>
                  <a:lnTo>
                    <a:pt x="2298122" y="3848100"/>
                  </a:lnTo>
                  <a:lnTo>
                    <a:pt x="2399601" y="3733800"/>
                  </a:lnTo>
                  <a:lnTo>
                    <a:pt x="2502821" y="3619500"/>
                  </a:lnTo>
                  <a:lnTo>
                    <a:pt x="2537599" y="3581400"/>
                  </a:lnTo>
                  <a:lnTo>
                    <a:pt x="2807495" y="3581400"/>
                  </a:lnTo>
                  <a:lnTo>
                    <a:pt x="2746587" y="3517900"/>
                  </a:lnTo>
                  <a:lnTo>
                    <a:pt x="2710292" y="3467100"/>
                  </a:lnTo>
                  <a:lnTo>
                    <a:pt x="2674188" y="3429000"/>
                  </a:lnTo>
                  <a:lnTo>
                    <a:pt x="2807849" y="3289300"/>
                  </a:lnTo>
                  <a:lnTo>
                    <a:pt x="2538539" y="3289300"/>
                  </a:lnTo>
                  <a:lnTo>
                    <a:pt x="2435249" y="3175000"/>
                  </a:lnTo>
                  <a:lnTo>
                    <a:pt x="2333693" y="3060700"/>
                  </a:lnTo>
                  <a:lnTo>
                    <a:pt x="2267007" y="2984500"/>
                  </a:lnTo>
                  <a:lnTo>
                    <a:pt x="2201175" y="2908300"/>
                  </a:lnTo>
                  <a:lnTo>
                    <a:pt x="2136230" y="2832100"/>
                  </a:lnTo>
                  <a:lnTo>
                    <a:pt x="2104100" y="2794000"/>
                  </a:lnTo>
                  <a:close/>
                </a:path>
                <a:path w="3274695" h="6870700">
                  <a:moveTo>
                    <a:pt x="876325" y="965200"/>
                  </a:moveTo>
                  <a:lnTo>
                    <a:pt x="840195" y="1003300"/>
                  </a:lnTo>
                  <a:lnTo>
                    <a:pt x="804631" y="1041400"/>
                  </a:lnTo>
                  <a:lnTo>
                    <a:pt x="769603" y="1079500"/>
                  </a:lnTo>
                  <a:lnTo>
                    <a:pt x="735078" y="1117600"/>
                  </a:lnTo>
                  <a:lnTo>
                    <a:pt x="701027" y="1155700"/>
                  </a:lnTo>
                  <a:lnTo>
                    <a:pt x="722219" y="1193800"/>
                  </a:lnTo>
                  <a:lnTo>
                    <a:pt x="743852" y="1231900"/>
                  </a:lnTo>
                  <a:lnTo>
                    <a:pt x="765920" y="1282700"/>
                  </a:lnTo>
                  <a:lnTo>
                    <a:pt x="788419" y="1320800"/>
                  </a:lnTo>
                  <a:lnTo>
                    <a:pt x="811345" y="1358900"/>
                  </a:lnTo>
                  <a:lnTo>
                    <a:pt x="834694" y="1397000"/>
                  </a:lnTo>
                  <a:lnTo>
                    <a:pt x="858461" y="1447800"/>
                  </a:lnTo>
                  <a:lnTo>
                    <a:pt x="882642" y="1485900"/>
                  </a:lnTo>
                  <a:lnTo>
                    <a:pt x="907233" y="1524000"/>
                  </a:lnTo>
                  <a:lnTo>
                    <a:pt x="932228" y="1574800"/>
                  </a:lnTo>
                  <a:lnTo>
                    <a:pt x="957625" y="1612900"/>
                  </a:lnTo>
                  <a:lnTo>
                    <a:pt x="983418" y="1651000"/>
                  </a:lnTo>
                  <a:lnTo>
                    <a:pt x="1009603" y="1689100"/>
                  </a:lnTo>
                  <a:lnTo>
                    <a:pt x="1036176" y="1739900"/>
                  </a:lnTo>
                  <a:lnTo>
                    <a:pt x="1063132" y="1778000"/>
                  </a:lnTo>
                  <a:lnTo>
                    <a:pt x="1090467" y="1816100"/>
                  </a:lnTo>
                  <a:lnTo>
                    <a:pt x="1118177" y="1854200"/>
                  </a:lnTo>
                  <a:lnTo>
                    <a:pt x="1146257" y="1905000"/>
                  </a:lnTo>
                  <a:lnTo>
                    <a:pt x="1174703" y="1943100"/>
                  </a:lnTo>
                  <a:lnTo>
                    <a:pt x="1203511" y="1981200"/>
                  </a:lnTo>
                  <a:lnTo>
                    <a:pt x="1232676" y="2019300"/>
                  </a:lnTo>
                  <a:lnTo>
                    <a:pt x="1262194" y="2070100"/>
                  </a:lnTo>
                  <a:lnTo>
                    <a:pt x="1292060" y="2108200"/>
                  </a:lnTo>
                  <a:lnTo>
                    <a:pt x="1322270" y="2146300"/>
                  </a:lnTo>
                  <a:lnTo>
                    <a:pt x="1352821" y="2197100"/>
                  </a:lnTo>
                  <a:lnTo>
                    <a:pt x="1383706" y="2235200"/>
                  </a:lnTo>
                  <a:lnTo>
                    <a:pt x="1414923" y="2273300"/>
                  </a:lnTo>
                  <a:lnTo>
                    <a:pt x="1446467" y="2311400"/>
                  </a:lnTo>
                  <a:lnTo>
                    <a:pt x="1478333" y="2362200"/>
                  </a:lnTo>
                  <a:lnTo>
                    <a:pt x="1510517" y="2400300"/>
                  </a:lnTo>
                  <a:lnTo>
                    <a:pt x="1543014" y="2438400"/>
                  </a:lnTo>
                  <a:lnTo>
                    <a:pt x="1575821" y="2476500"/>
                  </a:lnTo>
                  <a:lnTo>
                    <a:pt x="1608933" y="2527300"/>
                  </a:lnTo>
                  <a:lnTo>
                    <a:pt x="1642345" y="2565400"/>
                  </a:lnTo>
                  <a:lnTo>
                    <a:pt x="1676054" y="2603500"/>
                  </a:lnTo>
                  <a:lnTo>
                    <a:pt x="1710054" y="2654300"/>
                  </a:lnTo>
                  <a:lnTo>
                    <a:pt x="1674092" y="2679700"/>
                  </a:lnTo>
                  <a:lnTo>
                    <a:pt x="1531128" y="2832100"/>
                  </a:lnTo>
                  <a:lnTo>
                    <a:pt x="1495621" y="2857500"/>
                  </a:lnTo>
                  <a:lnTo>
                    <a:pt x="1389702" y="2971800"/>
                  </a:lnTo>
                  <a:lnTo>
                    <a:pt x="1354604" y="2997200"/>
                  </a:lnTo>
                  <a:lnTo>
                    <a:pt x="1215327" y="3149600"/>
                  </a:lnTo>
                  <a:lnTo>
                    <a:pt x="1180798" y="3175000"/>
                  </a:lnTo>
                  <a:lnTo>
                    <a:pt x="1077950" y="3289300"/>
                  </a:lnTo>
                  <a:lnTo>
                    <a:pt x="1342891" y="3289300"/>
                  </a:lnTo>
                  <a:lnTo>
                    <a:pt x="1390727" y="3238500"/>
                  </a:lnTo>
                  <a:lnTo>
                    <a:pt x="1426785" y="3213100"/>
                  </a:lnTo>
                  <a:lnTo>
                    <a:pt x="1609110" y="3022600"/>
                  </a:lnTo>
                  <a:lnTo>
                    <a:pt x="1831936" y="2794000"/>
                  </a:lnTo>
                  <a:lnTo>
                    <a:pt x="2104100" y="2794000"/>
                  </a:lnTo>
                  <a:lnTo>
                    <a:pt x="2040546" y="2717800"/>
                  </a:lnTo>
                  <a:lnTo>
                    <a:pt x="2009130" y="2692400"/>
                  </a:lnTo>
                  <a:lnTo>
                    <a:pt x="1977961" y="2654300"/>
                  </a:lnTo>
                  <a:lnTo>
                    <a:pt x="2046857" y="2578100"/>
                  </a:lnTo>
                  <a:lnTo>
                    <a:pt x="2116032" y="2514600"/>
                  </a:lnTo>
                  <a:lnTo>
                    <a:pt x="2127594" y="2501900"/>
                  </a:lnTo>
                  <a:lnTo>
                    <a:pt x="1858721" y="2501900"/>
                  </a:lnTo>
                  <a:lnTo>
                    <a:pt x="1824739" y="2463800"/>
                  </a:lnTo>
                  <a:lnTo>
                    <a:pt x="1791088" y="2413000"/>
                  </a:lnTo>
                  <a:lnTo>
                    <a:pt x="1757771" y="2374900"/>
                  </a:lnTo>
                  <a:lnTo>
                    <a:pt x="1724793" y="2336800"/>
                  </a:lnTo>
                  <a:lnTo>
                    <a:pt x="1692160" y="2286000"/>
                  </a:lnTo>
                  <a:lnTo>
                    <a:pt x="1659875" y="2247900"/>
                  </a:lnTo>
                  <a:lnTo>
                    <a:pt x="1627943" y="2209800"/>
                  </a:lnTo>
                  <a:lnTo>
                    <a:pt x="1596369" y="2159000"/>
                  </a:lnTo>
                  <a:lnTo>
                    <a:pt x="1565157" y="2120900"/>
                  </a:lnTo>
                  <a:lnTo>
                    <a:pt x="1534313" y="2082800"/>
                  </a:lnTo>
                  <a:lnTo>
                    <a:pt x="1503840" y="2032000"/>
                  </a:lnTo>
                  <a:lnTo>
                    <a:pt x="1473743" y="1993900"/>
                  </a:lnTo>
                  <a:lnTo>
                    <a:pt x="1444027" y="1943100"/>
                  </a:lnTo>
                  <a:lnTo>
                    <a:pt x="1414697" y="1905000"/>
                  </a:lnTo>
                  <a:lnTo>
                    <a:pt x="1385757" y="1866900"/>
                  </a:lnTo>
                  <a:lnTo>
                    <a:pt x="1357212" y="1816100"/>
                  </a:lnTo>
                  <a:lnTo>
                    <a:pt x="1329066" y="1778000"/>
                  </a:lnTo>
                  <a:lnTo>
                    <a:pt x="1301324" y="1739900"/>
                  </a:lnTo>
                  <a:lnTo>
                    <a:pt x="1273991" y="1689100"/>
                  </a:lnTo>
                  <a:lnTo>
                    <a:pt x="1247071" y="1651000"/>
                  </a:lnTo>
                  <a:lnTo>
                    <a:pt x="1220569" y="1612900"/>
                  </a:lnTo>
                  <a:lnTo>
                    <a:pt x="1194489" y="1562100"/>
                  </a:lnTo>
                  <a:lnTo>
                    <a:pt x="1168836" y="1524000"/>
                  </a:lnTo>
                  <a:lnTo>
                    <a:pt x="1143616" y="1485900"/>
                  </a:lnTo>
                  <a:lnTo>
                    <a:pt x="1118831" y="1435100"/>
                  </a:lnTo>
                  <a:lnTo>
                    <a:pt x="1094488" y="1397000"/>
                  </a:lnTo>
                  <a:lnTo>
                    <a:pt x="1070590" y="1358900"/>
                  </a:lnTo>
                  <a:lnTo>
                    <a:pt x="1047142" y="1308100"/>
                  </a:lnTo>
                  <a:lnTo>
                    <a:pt x="1024150" y="1270000"/>
                  </a:lnTo>
                  <a:lnTo>
                    <a:pt x="1001617" y="1219200"/>
                  </a:lnTo>
                  <a:lnTo>
                    <a:pt x="979547" y="1181100"/>
                  </a:lnTo>
                  <a:lnTo>
                    <a:pt x="957947" y="1143000"/>
                  </a:lnTo>
                  <a:lnTo>
                    <a:pt x="936820" y="1092200"/>
                  </a:lnTo>
                  <a:lnTo>
                    <a:pt x="916171" y="1054100"/>
                  </a:lnTo>
                  <a:lnTo>
                    <a:pt x="896004" y="1016000"/>
                  </a:lnTo>
                  <a:lnTo>
                    <a:pt x="876325" y="965200"/>
                  </a:lnTo>
                  <a:close/>
                </a:path>
                <a:path w="3274695" h="6870700">
                  <a:moveTo>
                    <a:pt x="2859667" y="2006600"/>
                  </a:moveTo>
                  <a:lnTo>
                    <a:pt x="2606674" y="2006600"/>
                  </a:lnTo>
                  <a:lnTo>
                    <a:pt x="2635641" y="2044700"/>
                  </a:lnTo>
                  <a:lnTo>
                    <a:pt x="2664936" y="2082800"/>
                  </a:lnTo>
                  <a:lnTo>
                    <a:pt x="2694555" y="2120900"/>
                  </a:lnTo>
                  <a:lnTo>
                    <a:pt x="2724497" y="2159000"/>
                  </a:lnTo>
                  <a:lnTo>
                    <a:pt x="2754757" y="2197100"/>
                  </a:lnTo>
                  <a:lnTo>
                    <a:pt x="2785332" y="2235200"/>
                  </a:lnTo>
                  <a:lnTo>
                    <a:pt x="2816219" y="2273300"/>
                  </a:lnTo>
                  <a:lnTo>
                    <a:pt x="2847415" y="2311400"/>
                  </a:lnTo>
                  <a:lnTo>
                    <a:pt x="2878916" y="2349500"/>
                  </a:lnTo>
                  <a:lnTo>
                    <a:pt x="2910719" y="2387600"/>
                  </a:lnTo>
                  <a:lnTo>
                    <a:pt x="2942822" y="2425700"/>
                  </a:lnTo>
                  <a:lnTo>
                    <a:pt x="2975220" y="2463800"/>
                  </a:lnTo>
                  <a:lnTo>
                    <a:pt x="3007911" y="2501900"/>
                  </a:lnTo>
                  <a:lnTo>
                    <a:pt x="3040891" y="2552700"/>
                  </a:lnTo>
                  <a:lnTo>
                    <a:pt x="3074157" y="2590800"/>
                  </a:lnTo>
                  <a:lnTo>
                    <a:pt x="3141535" y="2667000"/>
                  </a:lnTo>
                  <a:lnTo>
                    <a:pt x="3107857" y="2692400"/>
                  </a:lnTo>
                  <a:lnTo>
                    <a:pt x="3039760" y="2768600"/>
                  </a:lnTo>
                  <a:lnTo>
                    <a:pt x="2970702" y="2844800"/>
                  </a:lnTo>
                  <a:lnTo>
                    <a:pt x="2900711" y="2921000"/>
                  </a:lnTo>
                  <a:lnTo>
                    <a:pt x="2865373" y="2946400"/>
                  </a:lnTo>
                  <a:lnTo>
                    <a:pt x="2792940" y="3022600"/>
                  </a:lnTo>
                  <a:lnTo>
                    <a:pt x="2683071" y="3136900"/>
                  </a:lnTo>
                  <a:lnTo>
                    <a:pt x="2538539" y="3289300"/>
                  </a:lnTo>
                  <a:lnTo>
                    <a:pt x="2807849" y="3289300"/>
                  </a:lnTo>
                  <a:lnTo>
                    <a:pt x="2931228" y="3162300"/>
                  </a:lnTo>
                  <a:lnTo>
                    <a:pt x="3003447" y="3098800"/>
                  </a:lnTo>
                  <a:lnTo>
                    <a:pt x="3072531" y="3022600"/>
                  </a:lnTo>
                  <a:lnTo>
                    <a:pt x="3140709" y="2946400"/>
                  </a:lnTo>
                  <a:lnTo>
                    <a:pt x="3174463" y="2921000"/>
                  </a:lnTo>
                  <a:lnTo>
                    <a:pt x="3241308" y="2844800"/>
                  </a:lnTo>
                  <a:lnTo>
                    <a:pt x="3274402" y="2806700"/>
                  </a:lnTo>
                  <a:lnTo>
                    <a:pt x="3274630" y="2806700"/>
                  </a:lnTo>
                  <a:lnTo>
                    <a:pt x="3274630" y="2514600"/>
                  </a:lnTo>
                  <a:lnTo>
                    <a:pt x="3174483" y="2400300"/>
                  </a:lnTo>
                  <a:lnTo>
                    <a:pt x="3141539" y="2362200"/>
                  </a:lnTo>
                  <a:lnTo>
                    <a:pt x="3108911" y="2324100"/>
                  </a:lnTo>
                  <a:lnTo>
                    <a:pt x="3076603" y="2286000"/>
                  </a:lnTo>
                  <a:lnTo>
                    <a:pt x="3044617" y="2247900"/>
                  </a:lnTo>
                  <a:lnTo>
                    <a:pt x="3012957" y="2209800"/>
                  </a:lnTo>
                  <a:lnTo>
                    <a:pt x="2981627" y="2171700"/>
                  </a:lnTo>
                  <a:lnTo>
                    <a:pt x="2950629" y="2133600"/>
                  </a:lnTo>
                  <a:lnTo>
                    <a:pt x="2919968" y="2095500"/>
                  </a:lnTo>
                  <a:lnTo>
                    <a:pt x="2889646" y="2044700"/>
                  </a:lnTo>
                  <a:lnTo>
                    <a:pt x="2859667" y="2006600"/>
                  </a:lnTo>
                  <a:close/>
                </a:path>
                <a:path w="3274695" h="6870700">
                  <a:moveTo>
                    <a:pt x="1937384" y="266700"/>
                  </a:moveTo>
                  <a:lnTo>
                    <a:pt x="1895104" y="279400"/>
                  </a:lnTo>
                  <a:lnTo>
                    <a:pt x="1853190" y="304800"/>
                  </a:lnTo>
                  <a:lnTo>
                    <a:pt x="1811634" y="317500"/>
                  </a:lnTo>
                  <a:lnTo>
                    <a:pt x="1770428" y="342900"/>
                  </a:lnTo>
                  <a:lnTo>
                    <a:pt x="1729562" y="355600"/>
                  </a:lnTo>
                  <a:lnTo>
                    <a:pt x="1742723" y="406400"/>
                  </a:lnTo>
                  <a:lnTo>
                    <a:pt x="1756580" y="457200"/>
                  </a:lnTo>
                  <a:lnTo>
                    <a:pt x="1771124" y="495300"/>
                  </a:lnTo>
                  <a:lnTo>
                    <a:pt x="1786351" y="546100"/>
                  </a:lnTo>
                  <a:lnTo>
                    <a:pt x="1802254" y="584200"/>
                  </a:lnTo>
                  <a:lnTo>
                    <a:pt x="1818826" y="635000"/>
                  </a:lnTo>
                  <a:lnTo>
                    <a:pt x="1836062" y="673100"/>
                  </a:lnTo>
                  <a:lnTo>
                    <a:pt x="1853954" y="723900"/>
                  </a:lnTo>
                  <a:lnTo>
                    <a:pt x="1872496" y="774700"/>
                  </a:lnTo>
                  <a:lnTo>
                    <a:pt x="1891683" y="812800"/>
                  </a:lnTo>
                  <a:lnTo>
                    <a:pt x="1911507" y="863600"/>
                  </a:lnTo>
                  <a:lnTo>
                    <a:pt x="1931962" y="901700"/>
                  </a:lnTo>
                  <a:lnTo>
                    <a:pt x="1953042" y="952500"/>
                  </a:lnTo>
                  <a:lnTo>
                    <a:pt x="1974741" y="990600"/>
                  </a:lnTo>
                  <a:lnTo>
                    <a:pt x="1997053" y="1041400"/>
                  </a:lnTo>
                  <a:lnTo>
                    <a:pt x="2019970" y="1092200"/>
                  </a:lnTo>
                  <a:lnTo>
                    <a:pt x="2043486" y="1130300"/>
                  </a:lnTo>
                  <a:lnTo>
                    <a:pt x="2067596" y="1181100"/>
                  </a:lnTo>
                  <a:lnTo>
                    <a:pt x="2092293" y="1219200"/>
                  </a:lnTo>
                  <a:lnTo>
                    <a:pt x="2117570" y="1270000"/>
                  </a:lnTo>
                  <a:lnTo>
                    <a:pt x="2143421" y="1320800"/>
                  </a:lnTo>
                  <a:lnTo>
                    <a:pt x="2169841" y="1358900"/>
                  </a:lnTo>
                  <a:lnTo>
                    <a:pt x="2196821" y="1409700"/>
                  </a:lnTo>
                  <a:lnTo>
                    <a:pt x="2224357" y="1447800"/>
                  </a:lnTo>
                  <a:lnTo>
                    <a:pt x="2252441" y="1498600"/>
                  </a:lnTo>
                  <a:lnTo>
                    <a:pt x="2281068" y="1536700"/>
                  </a:lnTo>
                  <a:lnTo>
                    <a:pt x="2310231" y="1587500"/>
                  </a:lnTo>
                  <a:lnTo>
                    <a:pt x="2339923" y="1638300"/>
                  </a:lnTo>
                  <a:lnTo>
                    <a:pt x="2370139" y="1676400"/>
                  </a:lnTo>
                  <a:lnTo>
                    <a:pt x="2400872" y="1727200"/>
                  </a:lnTo>
                  <a:lnTo>
                    <a:pt x="2432115" y="1765300"/>
                  </a:lnTo>
                  <a:lnTo>
                    <a:pt x="2463863" y="1816100"/>
                  </a:lnTo>
                  <a:lnTo>
                    <a:pt x="2496108" y="1854200"/>
                  </a:lnTo>
                  <a:lnTo>
                    <a:pt x="2461679" y="1892300"/>
                  </a:lnTo>
                  <a:lnTo>
                    <a:pt x="2426792" y="1930400"/>
                  </a:lnTo>
                  <a:lnTo>
                    <a:pt x="2391461" y="1968500"/>
                  </a:lnTo>
                  <a:lnTo>
                    <a:pt x="2355701" y="2006600"/>
                  </a:lnTo>
                  <a:lnTo>
                    <a:pt x="2319527" y="2044700"/>
                  </a:lnTo>
                  <a:lnTo>
                    <a:pt x="2282954" y="2082800"/>
                  </a:lnTo>
                  <a:lnTo>
                    <a:pt x="2245997" y="2120900"/>
                  </a:lnTo>
                  <a:lnTo>
                    <a:pt x="2208669" y="2159000"/>
                  </a:lnTo>
                  <a:lnTo>
                    <a:pt x="2132964" y="2235200"/>
                  </a:lnTo>
                  <a:lnTo>
                    <a:pt x="2098442" y="2273300"/>
                  </a:lnTo>
                  <a:lnTo>
                    <a:pt x="2063982" y="2298700"/>
                  </a:lnTo>
                  <a:lnTo>
                    <a:pt x="2029587" y="2336800"/>
                  </a:lnTo>
                  <a:lnTo>
                    <a:pt x="1995262" y="2362200"/>
                  </a:lnTo>
                  <a:lnTo>
                    <a:pt x="1926832" y="2438400"/>
                  </a:lnTo>
                  <a:lnTo>
                    <a:pt x="1892734" y="2463800"/>
                  </a:lnTo>
                  <a:lnTo>
                    <a:pt x="1858721" y="2501900"/>
                  </a:lnTo>
                  <a:lnTo>
                    <a:pt x="2127594" y="2501900"/>
                  </a:lnTo>
                  <a:lnTo>
                    <a:pt x="2185469" y="2438400"/>
                  </a:lnTo>
                  <a:lnTo>
                    <a:pt x="2220281" y="2413000"/>
                  </a:lnTo>
                  <a:lnTo>
                    <a:pt x="2255151" y="2374900"/>
                  </a:lnTo>
                  <a:lnTo>
                    <a:pt x="2327980" y="2298700"/>
                  </a:lnTo>
                  <a:lnTo>
                    <a:pt x="2399622" y="2222500"/>
                  </a:lnTo>
                  <a:lnTo>
                    <a:pt x="2434975" y="2197100"/>
                  </a:lnTo>
                  <a:lnTo>
                    <a:pt x="2470003" y="2159000"/>
                  </a:lnTo>
                  <a:lnTo>
                    <a:pt x="2504697" y="2120900"/>
                  </a:lnTo>
                  <a:lnTo>
                    <a:pt x="2539046" y="2082800"/>
                  </a:lnTo>
                  <a:lnTo>
                    <a:pt x="2573042" y="2044700"/>
                  </a:lnTo>
                  <a:lnTo>
                    <a:pt x="2606674" y="2006600"/>
                  </a:lnTo>
                  <a:lnTo>
                    <a:pt x="2859667" y="2006600"/>
                  </a:lnTo>
                  <a:lnTo>
                    <a:pt x="2830035" y="1968500"/>
                  </a:lnTo>
                  <a:lnTo>
                    <a:pt x="2800753" y="1930400"/>
                  </a:lnTo>
                  <a:lnTo>
                    <a:pt x="2771823" y="1892300"/>
                  </a:lnTo>
                  <a:lnTo>
                    <a:pt x="2743250" y="1854200"/>
                  </a:lnTo>
                  <a:lnTo>
                    <a:pt x="2777197" y="1816100"/>
                  </a:lnTo>
                  <a:lnTo>
                    <a:pt x="2810689" y="1778000"/>
                  </a:lnTo>
                  <a:lnTo>
                    <a:pt x="2843719" y="1739900"/>
                  </a:lnTo>
                  <a:lnTo>
                    <a:pt x="2876281" y="1701800"/>
                  </a:lnTo>
                  <a:lnTo>
                    <a:pt x="2634081" y="1701800"/>
                  </a:lnTo>
                  <a:lnTo>
                    <a:pt x="2603142" y="1663700"/>
                  </a:lnTo>
                  <a:lnTo>
                    <a:pt x="2572728" y="1612900"/>
                  </a:lnTo>
                  <a:lnTo>
                    <a:pt x="2542846" y="1574800"/>
                  </a:lnTo>
                  <a:lnTo>
                    <a:pt x="2513501" y="1524000"/>
                  </a:lnTo>
                  <a:lnTo>
                    <a:pt x="2484702" y="1473200"/>
                  </a:lnTo>
                  <a:lnTo>
                    <a:pt x="2456454" y="1435100"/>
                  </a:lnTo>
                  <a:lnTo>
                    <a:pt x="2428764" y="1384300"/>
                  </a:lnTo>
                  <a:lnTo>
                    <a:pt x="2401639" y="1346200"/>
                  </a:lnTo>
                  <a:lnTo>
                    <a:pt x="2375085" y="1295400"/>
                  </a:lnTo>
                  <a:lnTo>
                    <a:pt x="2349110" y="1257300"/>
                  </a:lnTo>
                  <a:lnTo>
                    <a:pt x="2323719" y="1206500"/>
                  </a:lnTo>
                  <a:lnTo>
                    <a:pt x="2298920" y="1168400"/>
                  </a:lnTo>
                  <a:lnTo>
                    <a:pt x="2274719" y="1117600"/>
                  </a:lnTo>
                  <a:lnTo>
                    <a:pt x="2251122" y="1079500"/>
                  </a:lnTo>
                  <a:lnTo>
                    <a:pt x="2228137" y="1028700"/>
                  </a:lnTo>
                  <a:lnTo>
                    <a:pt x="2205770" y="990600"/>
                  </a:lnTo>
                  <a:lnTo>
                    <a:pt x="2184028" y="939800"/>
                  </a:lnTo>
                  <a:lnTo>
                    <a:pt x="2162917" y="889000"/>
                  </a:lnTo>
                  <a:lnTo>
                    <a:pt x="2142444" y="850900"/>
                  </a:lnTo>
                  <a:lnTo>
                    <a:pt x="2122616" y="800100"/>
                  </a:lnTo>
                  <a:lnTo>
                    <a:pt x="2103439" y="762000"/>
                  </a:lnTo>
                  <a:lnTo>
                    <a:pt x="2084920" y="711200"/>
                  </a:lnTo>
                  <a:lnTo>
                    <a:pt x="2067066" y="673100"/>
                  </a:lnTo>
                  <a:lnTo>
                    <a:pt x="2049883" y="622300"/>
                  </a:lnTo>
                  <a:lnTo>
                    <a:pt x="2033378" y="584200"/>
                  </a:lnTo>
                  <a:lnTo>
                    <a:pt x="2017558" y="533400"/>
                  </a:lnTo>
                  <a:lnTo>
                    <a:pt x="2002428" y="495300"/>
                  </a:lnTo>
                  <a:lnTo>
                    <a:pt x="1987997" y="444500"/>
                  </a:lnTo>
                  <a:lnTo>
                    <a:pt x="1974271" y="406400"/>
                  </a:lnTo>
                  <a:lnTo>
                    <a:pt x="1961255" y="355600"/>
                  </a:lnTo>
                  <a:lnTo>
                    <a:pt x="1948958" y="304800"/>
                  </a:lnTo>
                  <a:lnTo>
                    <a:pt x="1937384" y="266700"/>
                  </a:lnTo>
                  <a:close/>
                </a:path>
                <a:path w="3274695" h="6870700">
                  <a:moveTo>
                    <a:pt x="3154387" y="0"/>
                  </a:moveTo>
                  <a:lnTo>
                    <a:pt x="3049093" y="0"/>
                  </a:lnTo>
                  <a:lnTo>
                    <a:pt x="2996804" y="12700"/>
                  </a:lnTo>
                  <a:lnTo>
                    <a:pt x="2892965" y="12700"/>
                  </a:lnTo>
                  <a:lnTo>
                    <a:pt x="2841421" y="25400"/>
                  </a:lnTo>
                  <a:lnTo>
                    <a:pt x="2848003" y="63500"/>
                  </a:lnTo>
                  <a:lnTo>
                    <a:pt x="2855660" y="114300"/>
                  </a:lnTo>
                  <a:lnTo>
                    <a:pt x="2864380" y="165100"/>
                  </a:lnTo>
                  <a:lnTo>
                    <a:pt x="2874150" y="203200"/>
                  </a:lnTo>
                  <a:lnTo>
                    <a:pt x="2884959" y="254000"/>
                  </a:lnTo>
                  <a:lnTo>
                    <a:pt x="2896795" y="304800"/>
                  </a:lnTo>
                  <a:lnTo>
                    <a:pt x="2909644" y="342900"/>
                  </a:lnTo>
                  <a:lnTo>
                    <a:pt x="2923497" y="393700"/>
                  </a:lnTo>
                  <a:lnTo>
                    <a:pt x="2938340" y="444500"/>
                  </a:lnTo>
                  <a:lnTo>
                    <a:pt x="2954161" y="482600"/>
                  </a:lnTo>
                  <a:lnTo>
                    <a:pt x="2970948" y="533400"/>
                  </a:lnTo>
                  <a:lnTo>
                    <a:pt x="2988690" y="584200"/>
                  </a:lnTo>
                  <a:lnTo>
                    <a:pt x="3007374" y="622300"/>
                  </a:lnTo>
                  <a:lnTo>
                    <a:pt x="3026988" y="673100"/>
                  </a:lnTo>
                  <a:lnTo>
                    <a:pt x="3047520" y="723900"/>
                  </a:lnTo>
                  <a:lnTo>
                    <a:pt x="3068959" y="762000"/>
                  </a:lnTo>
                  <a:lnTo>
                    <a:pt x="3091291" y="812800"/>
                  </a:lnTo>
                  <a:lnTo>
                    <a:pt x="3114505" y="863600"/>
                  </a:lnTo>
                  <a:lnTo>
                    <a:pt x="3138589" y="901700"/>
                  </a:lnTo>
                  <a:lnTo>
                    <a:pt x="3163531" y="952500"/>
                  </a:lnTo>
                  <a:lnTo>
                    <a:pt x="3140791" y="990600"/>
                  </a:lnTo>
                  <a:lnTo>
                    <a:pt x="3117184" y="1028700"/>
                  </a:lnTo>
                  <a:lnTo>
                    <a:pt x="3092724" y="1079500"/>
                  </a:lnTo>
                  <a:lnTo>
                    <a:pt x="3067428" y="1117600"/>
                  </a:lnTo>
                  <a:lnTo>
                    <a:pt x="3041311" y="1155700"/>
                  </a:lnTo>
                  <a:lnTo>
                    <a:pt x="3014388" y="1206500"/>
                  </a:lnTo>
                  <a:lnTo>
                    <a:pt x="2986674" y="1244600"/>
                  </a:lnTo>
                  <a:lnTo>
                    <a:pt x="2958186" y="1282700"/>
                  </a:lnTo>
                  <a:lnTo>
                    <a:pt x="2928939" y="1333500"/>
                  </a:lnTo>
                  <a:lnTo>
                    <a:pt x="2898947" y="1371600"/>
                  </a:lnTo>
                  <a:lnTo>
                    <a:pt x="2868227" y="1409700"/>
                  </a:lnTo>
                  <a:lnTo>
                    <a:pt x="2836793" y="1447800"/>
                  </a:lnTo>
                  <a:lnTo>
                    <a:pt x="2804662" y="1498600"/>
                  </a:lnTo>
                  <a:lnTo>
                    <a:pt x="2771849" y="1536700"/>
                  </a:lnTo>
                  <a:lnTo>
                    <a:pt x="2738369" y="1574800"/>
                  </a:lnTo>
                  <a:lnTo>
                    <a:pt x="2704237" y="1625600"/>
                  </a:lnTo>
                  <a:lnTo>
                    <a:pt x="2669469" y="1663700"/>
                  </a:lnTo>
                  <a:lnTo>
                    <a:pt x="2634081" y="1701800"/>
                  </a:lnTo>
                  <a:lnTo>
                    <a:pt x="2876281" y="1701800"/>
                  </a:lnTo>
                  <a:lnTo>
                    <a:pt x="2908367" y="1663700"/>
                  </a:lnTo>
                  <a:lnTo>
                    <a:pt x="2939969" y="1625600"/>
                  </a:lnTo>
                  <a:lnTo>
                    <a:pt x="2971081" y="1587500"/>
                  </a:lnTo>
                  <a:lnTo>
                    <a:pt x="3001696" y="1549400"/>
                  </a:lnTo>
                  <a:lnTo>
                    <a:pt x="3031805" y="1498600"/>
                  </a:lnTo>
                  <a:lnTo>
                    <a:pt x="3061403" y="1460500"/>
                  </a:lnTo>
                  <a:lnTo>
                    <a:pt x="3090482" y="1422400"/>
                  </a:lnTo>
                  <a:lnTo>
                    <a:pt x="3119035" y="1384300"/>
                  </a:lnTo>
                  <a:lnTo>
                    <a:pt x="3147054" y="1346200"/>
                  </a:lnTo>
                  <a:lnTo>
                    <a:pt x="3174533" y="1308100"/>
                  </a:lnTo>
                  <a:lnTo>
                    <a:pt x="3201464" y="1270000"/>
                  </a:lnTo>
                  <a:lnTo>
                    <a:pt x="3227840" y="1231900"/>
                  </a:lnTo>
                  <a:lnTo>
                    <a:pt x="3253654" y="1193800"/>
                  </a:lnTo>
                  <a:lnTo>
                    <a:pt x="3274630" y="1155700"/>
                  </a:lnTo>
                  <a:lnTo>
                    <a:pt x="3274630" y="685800"/>
                  </a:lnTo>
                  <a:lnTo>
                    <a:pt x="3261525" y="647700"/>
                  </a:lnTo>
                  <a:lnTo>
                    <a:pt x="3244161" y="596900"/>
                  </a:lnTo>
                  <a:lnTo>
                    <a:pt x="3228216" y="546100"/>
                  </a:lnTo>
                  <a:lnTo>
                    <a:pt x="3213719" y="495300"/>
                  </a:lnTo>
                  <a:lnTo>
                    <a:pt x="3200697" y="444500"/>
                  </a:lnTo>
                  <a:lnTo>
                    <a:pt x="3189177" y="393700"/>
                  </a:lnTo>
                  <a:lnTo>
                    <a:pt x="3179187" y="342900"/>
                  </a:lnTo>
                  <a:lnTo>
                    <a:pt x="3170754" y="292100"/>
                  </a:lnTo>
                  <a:lnTo>
                    <a:pt x="3163906" y="254000"/>
                  </a:lnTo>
                  <a:lnTo>
                    <a:pt x="3158669" y="203200"/>
                  </a:lnTo>
                  <a:lnTo>
                    <a:pt x="3155071" y="152400"/>
                  </a:lnTo>
                  <a:lnTo>
                    <a:pt x="3153140" y="101600"/>
                  </a:lnTo>
                  <a:lnTo>
                    <a:pt x="3152903" y="50800"/>
                  </a:lnTo>
                  <a:lnTo>
                    <a:pt x="3154387" y="0"/>
                  </a:lnTo>
                  <a:close/>
                </a:path>
              </a:pathLst>
            </a:custGeom>
            <a:solidFill>
              <a:srgbClr val="85499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76232" y="1629595"/>
              <a:ext cx="1680845" cy="1922145"/>
            </a:xfrm>
            <a:custGeom>
              <a:avLst/>
              <a:gdLst/>
              <a:ahLst/>
              <a:cxnLst/>
              <a:rect l="l" t="t" r="r" b="b"/>
              <a:pathLst>
                <a:path w="1680845" h="1922145">
                  <a:moveTo>
                    <a:pt x="1151102" y="0"/>
                  </a:moveTo>
                  <a:lnTo>
                    <a:pt x="0" y="0"/>
                  </a:lnTo>
                  <a:lnTo>
                    <a:pt x="0" y="1492503"/>
                  </a:lnTo>
                  <a:lnTo>
                    <a:pt x="2519" y="1539298"/>
                  </a:lnTo>
                  <a:lnTo>
                    <a:pt x="9904" y="1584634"/>
                  </a:lnTo>
                  <a:lnTo>
                    <a:pt x="21891" y="1628248"/>
                  </a:lnTo>
                  <a:lnTo>
                    <a:pt x="38220" y="1669879"/>
                  </a:lnTo>
                  <a:lnTo>
                    <a:pt x="58627" y="1709265"/>
                  </a:lnTo>
                  <a:lnTo>
                    <a:pt x="82851" y="1746143"/>
                  </a:lnTo>
                  <a:lnTo>
                    <a:pt x="110631" y="1780252"/>
                  </a:lnTo>
                  <a:lnTo>
                    <a:pt x="141704" y="1811329"/>
                  </a:lnTo>
                  <a:lnTo>
                    <a:pt x="175808" y="1839113"/>
                  </a:lnTo>
                  <a:lnTo>
                    <a:pt x="212682" y="1863342"/>
                  </a:lnTo>
                  <a:lnTo>
                    <a:pt x="252063" y="1883752"/>
                  </a:lnTo>
                  <a:lnTo>
                    <a:pt x="293690" y="1900084"/>
                  </a:lnTo>
                  <a:lnTo>
                    <a:pt x="337301" y="1912073"/>
                  </a:lnTo>
                  <a:lnTo>
                    <a:pt x="382633" y="1919459"/>
                  </a:lnTo>
                  <a:lnTo>
                    <a:pt x="429425" y="1921979"/>
                  </a:lnTo>
                  <a:lnTo>
                    <a:pt x="1251381" y="1921979"/>
                  </a:lnTo>
                  <a:lnTo>
                    <a:pt x="1298174" y="1919459"/>
                  </a:lnTo>
                  <a:lnTo>
                    <a:pt x="1343507" y="1912073"/>
                  </a:lnTo>
                  <a:lnTo>
                    <a:pt x="1387120" y="1900084"/>
                  </a:lnTo>
                  <a:lnTo>
                    <a:pt x="1428749" y="1883752"/>
                  </a:lnTo>
                  <a:lnTo>
                    <a:pt x="1468134" y="1863342"/>
                  </a:lnTo>
                  <a:lnTo>
                    <a:pt x="1505011" y="1839113"/>
                  </a:lnTo>
                  <a:lnTo>
                    <a:pt x="1539119" y="1811329"/>
                  </a:lnTo>
                  <a:lnTo>
                    <a:pt x="1570196" y="1780252"/>
                  </a:lnTo>
                  <a:lnTo>
                    <a:pt x="1597979" y="1746143"/>
                  </a:lnTo>
                  <a:lnTo>
                    <a:pt x="1622207" y="1709265"/>
                  </a:lnTo>
                  <a:lnTo>
                    <a:pt x="1642618" y="1669879"/>
                  </a:lnTo>
                  <a:lnTo>
                    <a:pt x="1658949" y="1628248"/>
                  </a:lnTo>
                  <a:lnTo>
                    <a:pt x="1670938" y="1584634"/>
                  </a:lnTo>
                  <a:lnTo>
                    <a:pt x="1678324" y="1539298"/>
                  </a:lnTo>
                  <a:lnTo>
                    <a:pt x="1680845" y="1492503"/>
                  </a:lnTo>
                  <a:lnTo>
                    <a:pt x="1680845" y="529742"/>
                  </a:lnTo>
                  <a:lnTo>
                    <a:pt x="1678680" y="481524"/>
                  </a:lnTo>
                  <a:lnTo>
                    <a:pt x="1672309" y="434520"/>
                  </a:lnTo>
                  <a:lnTo>
                    <a:pt x="1661921" y="388915"/>
                  </a:lnTo>
                  <a:lnTo>
                    <a:pt x="1647701" y="344897"/>
                  </a:lnTo>
                  <a:lnTo>
                    <a:pt x="1629837" y="302653"/>
                  </a:lnTo>
                  <a:lnTo>
                    <a:pt x="1608517" y="262370"/>
                  </a:lnTo>
                  <a:lnTo>
                    <a:pt x="1583926" y="224235"/>
                  </a:lnTo>
                  <a:lnTo>
                    <a:pt x="1556252" y="188435"/>
                  </a:lnTo>
                  <a:lnTo>
                    <a:pt x="1525682" y="155157"/>
                  </a:lnTo>
                  <a:lnTo>
                    <a:pt x="1492404" y="124588"/>
                  </a:lnTo>
                  <a:lnTo>
                    <a:pt x="1456603" y="96915"/>
                  </a:lnTo>
                  <a:lnTo>
                    <a:pt x="1418468" y="72325"/>
                  </a:lnTo>
                  <a:lnTo>
                    <a:pt x="1378185" y="51004"/>
                  </a:lnTo>
                  <a:lnTo>
                    <a:pt x="1335942" y="33141"/>
                  </a:lnTo>
                  <a:lnTo>
                    <a:pt x="1291925" y="18922"/>
                  </a:lnTo>
                  <a:lnTo>
                    <a:pt x="1246321" y="8534"/>
                  </a:lnTo>
                  <a:lnTo>
                    <a:pt x="1199318" y="2164"/>
                  </a:lnTo>
                  <a:lnTo>
                    <a:pt x="1151102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6238" y="1875231"/>
              <a:ext cx="1994014" cy="23247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76233" y="4124605"/>
              <a:ext cx="1680845" cy="1922145"/>
            </a:xfrm>
            <a:custGeom>
              <a:avLst/>
              <a:gdLst/>
              <a:ahLst/>
              <a:cxnLst/>
              <a:rect l="l" t="t" r="r" b="b"/>
              <a:pathLst>
                <a:path w="1680845" h="1922145">
                  <a:moveTo>
                    <a:pt x="1151089" y="0"/>
                  </a:moveTo>
                  <a:lnTo>
                    <a:pt x="0" y="0"/>
                  </a:lnTo>
                  <a:lnTo>
                    <a:pt x="0" y="1492516"/>
                  </a:lnTo>
                  <a:lnTo>
                    <a:pt x="2519" y="1539309"/>
                  </a:lnTo>
                  <a:lnTo>
                    <a:pt x="9903" y="1584642"/>
                  </a:lnTo>
                  <a:lnTo>
                    <a:pt x="21890" y="1628255"/>
                  </a:lnTo>
                  <a:lnTo>
                    <a:pt x="38217" y="1669884"/>
                  </a:lnTo>
                  <a:lnTo>
                    <a:pt x="58624" y="1709269"/>
                  </a:lnTo>
                  <a:lnTo>
                    <a:pt x="82847" y="1746146"/>
                  </a:lnTo>
                  <a:lnTo>
                    <a:pt x="110625" y="1780254"/>
                  </a:lnTo>
                  <a:lnTo>
                    <a:pt x="141697" y="1811331"/>
                  </a:lnTo>
                  <a:lnTo>
                    <a:pt x="175800" y="1839114"/>
                  </a:lnTo>
                  <a:lnTo>
                    <a:pt x="212673" y="1863342"/>
                  </a:lnTo>
                  <a:lnTo>
                    <a:pt x="252053" y="1883753"/>
                  </a:lnTo>
                  <a:lnTo>
                    <a:pt x="293679" y="1900084"/>
                  </a:lnTo>
                  <a:lnTo>
                    <a:pt x="337288" y="1912073"/>
                  </a:lnTo>
                  <a:lnTo>
                    <a:pt x="382620" y="1919459"/>
                  </a:lnTo>
                  <a:lnTo>
                    <a:pt x="429412" y="1921979"/>
                  </a:lnTo>
                  <a:lnTo>
                    <a:pt x="1251369" y="1921979"/>
                  </a:lnTo>
                  <a:lnTo>
                    <a:pt x="1298161" y="1919459"/>
                  </a:lnTo>
                  <a:lnTo>
                    <a:pt x="1343494" y="1912073"/>
                  </a:lnTo>
                  <a:lnTo>
                    <a:pt x="1387107" y="1900084"/>
                  </a:lnTo>
                  <a:lnTo>
                    <a:pt x="1428737" y="1883753"/>
                  </a:lnTo>
                  <a:lnTo>
                    <a:pt x="1468121" y="1863342"/>
                  </a:lnTo>
                  <a:lnTo>
                    <a:pt x="1504998" y="1839114"/>
                  </a:lnTo>
                  <a:lnTo>
                    <a:pt x="1539106" y="1811331"/>
                  </a:lnTo>
                  <a:lnTo>
                    <a:pt x="1570183" y="1780254"/>
                  </a:lnTo>
                  <a:lnTo>
                    <a:pt x="1597966" y="1746146"/>
                  </a:lnTo>
                  <a:lnTo>
                    <a:pt x="1622194" y="1709269"/>
                  </a:lnTo>
                  <a:lnTo>
                    <a:pt x="1642605" y="1669884"/>
                  </a:lnTo>
                  <a:lnTo>
                    <a:pt x="1658936" y="1628255"/>
                  </a:lnTo>
                  <a:lnTo>
                    <a:pt x="1670926" y="1584642"/>
                  </a:lnTo>
                  <a:lnTo>
                    <a:pt x="1678312" y="1539309"/>
                  </a:lnTo>
                  <a:lnTo>
                    <a:pt x="1680832" y="1492516"/>
                  </a:lnTo>
                  <a:lnTo>
                    <a:pt x="1680832" y="529742"/>
                  </a:lnTo>
                  <a:lnTo>
                    <a:pt x="1678667" y="481524"/>
                  </a:lnTo>
                  <a:lnTo>
                    <a:pt x="1672297" y="434520"/>
                  </a:lnTo>
                  <a:lnTo>
                    <a:pt x="1661909" y="388915"/>
                  </a:lnTo>
                  <a:lnTo>
                    <a:pt x="1647690" y="344897"/>
                  </a:lnTo>
                  <a:lnTo>
                    <a:pt x="1629827" y="302653"/>
                  </a:lnTo>
                  <a:lnTo>
                    <a:pt x="1608507" y="262370"/>
                  </a:lnTo>
                  <a:lnTo>
                    <a:pt x="1583917" y="224235"/>
                  </a:lnTo>
                  <a:lnTo>
                    <a:pt x="1556243" y="188435"/>
                  </a:lnTo>
                  <a:lnTo>
                    <a:pt x="1525674" y="155157"/>
                  </a:lnTo>
                  <a:lnTo>
                    <a:pt x="1492396" y="124588"/>
                  </a:lnTo>
                  <a:lnTo>
                    <a:pt x="1456596" y="96915"/>
                  </a:lnTo>
                  <a:lnTo>
                    <a:pt x="1418461" y="72325"/>
                  </a:lnTo>
                  <a:lnTo>
                    <a:pt x="1378178" y="51004"/>
                  </a:lnTo>
                  <a:lnTo>
                    <a:pt x="1335934" y="33141"/>
                  </a:lnTo>
                  <a:lnTo>
                    <a:pt x="1291916" y="18922"/>
                  </a:lnTo>
                  <a:lnTo>
                    <a:pt x="1246312" y="8534"/>
                  </a:lnTo>
                  <a:lnTo>
                    <a:pt x="1199307" y="2164"/>
                  </a:lnTo>
                  <a:lnTo>
                    <a:pt x="1151089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0376" y="6325804"/>
              <a:ext cx="1107135" cy="3296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6238" y="4242156"/>
              <a:ext cx="1994014" cy="24101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128908" y="3039413"/>
              <a:ext cx="1680845" cy="1922145"/>
            </a:xfrm>
            <a:custGeom>
              <a:avLst/>
              <a:gdLst/>
              <a:ahLst/>
              <a:cxnLst/>
              <a:rect l="l" t="t" r="r" b="b"/>
              <a:pathLst>
                <a:path w="1680845" h="1922145">
                  <a:moveTo>
                    <a:pt x="1151089" y="0"/>
                  </a:moveTo>
                  <a:lnTo>
                    <a:pt x="0" y="0"/>
                  </a:lnTo>
                  <a:lnTo>
                    <a:pt x="0" y="1492503"/>
                  </a:lnTo>
                  <a:lnTo>
                    <a:pt x="2519" y="1539296"/>
                  </a:lnTo>
                  <a:lnTo>
                    <a:pt x="9904" y="1584629"/>
                  </a:lnTo>
                  <a:lnTo>
                    <a:pt x="21891" y="1628242"/>
                  </a:lnTo>
                  <a:lnTo>
                    <a:pt x="38219" y="1669871"/>
                  </a:lnTo>
                  <a:lnTo>
                    <a:pt x="58626" y="1709256"/>
                  </a:lnTo>
                  <a:lnTo>
                    <a:pt x="82851" y="1746133"/>
                  </a:lnTo>
                  <a:lnTo>
                    <a:pt x="110630" y="1780241"/>
                  </a:lnTo>
                  <a:lnTo>
                    <a:pt x="141702" y="1811318"/>
                  </a:lnTo>
                  <a:lnTo>
                    <a:pt x="175806" y="1839101"/>
                  </a:lnTo>
                  <a:lnTo>
                    <a:pt x="212678" y="1863329"/>
                  </a:lnTo>
                  <a:lnTo>
                    <a:pt x="252058" y="1883740"/>
                  </a:lnTo>
                  <a:lnTo>
                    <a:pt x="293684" y="1900071"/>
                  </a:lnTo>
                  <a:lnTo>
                    <a:pt x="337292" y="1912061"/>
                  </a:lnTo>
                  <a:lnTo>
                    <a:pt x="382622" y="1919447"/>
                  </a:lnTo>
                  <a:lnTo>
                    <a:pt x="429412" y="1921967"/>
                  </a:lnTo>
                  <a:lnTo>
                    <a:pt x="1251369" y="1921967"/>
                  </a:lnTo>
                  <a:lnTo>
                    <a:pt x="1298161" y="1919447"/>
                  </a:lnTo>
                  <a:lnTo>
                    <a:pt x="1343495" y="1912061"/>
                  </a:lnTo>
                  <a:lnTo>
                    <a:pt x="1387108" y="1900071"/>
                  </a:lnTo>
                  <a:lnTo>
                    <a:pt x="1428739" y="1883740"/>
                  </a:lnTo>
                  <a:lnTo>
                    <a:pt x="1468124" y="1863329"/>
                  </a:lnTo>
                  <a:lnTo>
                    <a:pt x="1505003" y="1839101"/>
                  </a:lnTo>
                  <a:lnTo>
                    <a:pt x="1539112" y="1811318"/>
                  </a:lnTo>
                  <a:lnTo>
                    <a:pt x="1570190" y="1780241"/>
                  </a:lnTo>
                  <a:lnTo>
                    <a:pt x="1597975" y="1746133"/>
                  </a:lnTo>
                  <a:lnTo>
                    <a:pt x="1622204" y="1709256"/>
                  </a:lnTo>
                  <a:lnTo>
                    <a:pt x="1642616" y="1669871"/>
                  </a:lnTo>
                  <a:lnTo>
                    <a:pt x="1658948" y="1628242"/>
                  </a:lnTo>
                  <a:lnTo>
                    <a:pt x="1670938" y="1584629"/>
                  </a:lnTo>
                  <a:lnTo>
                    <a:pt x="1678324" y="1539296"/>
                  </a:lnTo>
                  <a:lnTo>
                    <a:pt x="1680845" y="1492503"/>
                  </a:lnTo>
                  <a:lnTo>
                    <a:pt x="1680845" y="529729"/>
                  </a:lnTo>
                  <a:lnTo>
                    <a:pt x="1678680" y="481512"/>
                  </a:lnTo>
                  <a:lnTo>
                    <a:pt x="1672310" y="434507"/>
                  </a:lnTo>
                  <a:lnTo>
                    <a:pt x="1661922" y="388903"/>
                  </a:lnTo>
                  <a:lnTo>
                    <a:pt x="1647702" y="344886"/>
                  </a:lnTo>
                  <a:lnTo>
                    <a:pt x="1629839" y="302643"/>
                  </a:lnTo>
                  <a:lnTo>
                    <a:pt x="1608519" y="262361"/>
                  </a:lnTo>
                  <a:lnTo>
                    <a:pt x="1583929" y="224227"/>
                  </a:lnTo>
                  <a:lnTo>
                    <a:pt x="1556255" y="188428"/>
                  </a:lnTo>
                  <a:lnTo>
                    <a:pt x="1525685" y="155151"/>
                  </a:lnTo>
                  <a:lnTo>
                    <a:pt x="1492407" y="124583"/>
                  </a:lnTo>
                  <a:lnTo>
                    <a:pt x="1456606" y="96910"/>
                  </a:lnTo>
                  <a:lnTo>
                    <a:pt x="1418470" y="72321"/>
                  </a:lnTo>
                  <a:lnTo>
                    <a:pt x="1378186" y="51002"/>
                  </a:lnTo>
                  <a:lnTo>
                    <a:pt x="1335941" y="33140"/>
                  </a:lnTo>
                  <a:lnTo>
                    <a:pt x="1291922" y="18921"/>
                  </a:lnTo>
                  <a:lnTo>
                    <a:pt x="1246315" y="8534"/>
                  </a:lnTo>
                  <a:lnTo>
                    <a:pt x="1199309" y="2164"/>
                  </a:lnTo>
                  <a:lnTo>
                    <a:pt x="1151089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3064" y="5240604"/>
              <a:ext cx="1107122" cy="3296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96659" y="3905644"/>
              <a:ext cx="2317233" cy="1737918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55054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583" y="699984"/>
            <a:ext cx="3638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/>
              <a:t>Product</a:t>
            </a:r>
            <a:r>
              <a:rPr spc="-95"/>
              <a:t> </a:t>
            </a:r>
            <a:r>
              <a:rPr spc="190"/>
              <a:t>Segment</a:t>
            </a:r>
            <a:endParaRPr spc="19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861712"/>
            <a:ext cx="333933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49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538585" y="348750"/>
            <a:ext cx="7153909" cy="6870700"/>
            <a:chOff x="3538585" y="348750"/>
            <a:chExt cx="7153909" cy="6870700"/>
          </a:xfrm>
        </p:grpSpPr>
        <p:sp>
          <p:nvSpPr>
            <p:cNvPr id="6" name="object 6"/>
            <p:cNvSpPr/>
            <p:nvPr/>
          </p:nvSpPr>
          <p:spPr>
            <a:xfrm>
              <a:off x="7417371" y="348750"/>
              <a:ext cx="3274695" cy="6870700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60" y="5168900"/>
                  </a:moveTo>
                  <a:lnTo>
                    <a:pt x="2625255" y="5168900"/>
                  </a:lnTo>
                  <a:lnTo>
                    <a:pt x="2660438" y="5207000"/>
                  </a:lnTo>
                  <a:lnTo>
                    <a:pt x="2695008" y="5245100"/>
                  </a:lnTo>
                  <a:lnTo>
                    <a:pt x="2728946" y="5295900"/>
                  </a:lnTo>
                  <a:lnTo>
                    <a:pt x="2762239" y="5334000"/>
                  </a:lnTo>
                  <a:lnTo>
                    <a:pt x="2794871" y="5372100"/>
                  </a:lnTo>
                  <a:lnTo>
                    <a:pt x="2826825" y="5422900"/>
                  </a:lnTo>
                  <a:lnTo>
                    <a:pt x="2858086" y="5461000"/>
                  </a:lnTo>
                  <a:lnTo>
                    <a:pt x="2888639" y="5499100"/>
                  </a:lnTo>
                  <a:lnTo>
                    <a:pt x="2918467" y="5549900"/>
                  </a:lnTo>
                  <a:lnTo>
                    <a:pt x="2947556" y="5588000"/>
                  </a:lnTo>
                  <a:lnTo>
                    <a:pt x="2975890" y="5626100"/>
                  </a:lnTo>
                  <a:lnTo>
                    <a:pt x="3003452" y="5664200"/>
                  </a:lnTo>
                  <a:lnTo>
                    <a:pt x="3030228" y="5715000"/>
                  </a:lnTo>
                  <a:lnTo>
                    <a:pt x="3056201" y="5753100"/>
                  </a:lnTo>
                  <a:lnTo>
                    <a:pt x="3081357" y="5791200"/>
                  </a:lnTo>
                  <a:lnTo>
                    <a:pt x="3105678" y="5842000"/>
                  </a:lnTo>
                  <a:lnTo>
                    <a:pt x="3129151" y="5880100"/>
                  </a:lnTo>
                  <a:lnTo>
                    <a:pt x="3151758" y="5918200"/>
                  </a:lnTo>
                  <a:lnTo>
                    <a:pt x="3126561" y="5969000"/>
                  </a:lnTo>
                  <a:lnTo>
                    <a:pt x="3102216" y="6019800"/>
                  </a:lnTo>
                  <a:lnTo>
                    <a:pt x="3078739" y="6057900"/>
                  </a:lnTo>
                  <a:lnTo>
                    <a:pt x="3056140" y="6108700"/>
                  </a:lnTo>
                  <a:lnTo>
                    <a:pt x="3034434" y="6159500"/>
                  </a:lnTo>
                  <a:lnTo>
                    <a:pt x="3013634" y="6197600"/>
                  </a:lnTo>
                  <a:lnTo>
                    <a:pt x="2993751" y="6248400"/>
                  </a:lnTo>
                  <a:lnTo>
                    <a:pt x="2974800" y="6299200"/>
                  </a:lnTo>
                  <a:lnTo>
                    <a:pt x="2956792" y="6337300"/>
                  </a:lnTo>
                  <a:lnTo>
                    <a:pt x="2939742" y="6388100"/>
                  </a:lnTo>
                  <a:lnTo>
                    <a:pt x="2923661" y="6438900"/>
                  </a:lnTo>
                  <a:lnTo>
                    <a:pt x="2908563" y="6477000"/>
                  </a:lnTo>
                  <a:lnTo>
                    <a:pt x="2894461" y="6527800"/>
                  </a:lnTo>
                  <a:lnTo>
                    <a:pt x="2881367" y="6565900"/>
                  </a:lnTo>
                  <a:lnTo>
                    <a:pt x="2869295" y="6616700"/>
                  </a:lnTo>
                  <a:lnTo>
                    <a:pt x="2858257" y="6667500"/>
                  </a:lnTo>
                  <a:lnTo>
                    <a:pt x="2848266" y="6705600"/>
                  </a:lnTo>
                  <a:lnTo>
                    <a:pt x="2839336" y="6756400"/>
                  </a:lnTo>
                  <a:lnTo>
                    <a:pt x="2831479" y="6807200"/>
                  </a:lnTo>
                  <a:lnTo>
                    <a:pt x="2824708" y="6845300"/>
                  </a:lnTo>
                  <a:lnTo>
                    <a:pt x="2876224" y="6858000"/>
                  </a:lnTo>
                  <a:lnTo>
                    <a:pt x="2927959" y="6858000"/>
                  </a:lnTo>
                  <a:lnTo>
                    <a:pt x="2979927" y="6870700"/>
                  </a:lnTo>
                  <a:lnTo>
                    <a:pt x="3137357" y="6870700"/>
                  </a:lnTo>
                  <a:lnTo>
                    <a:pt x="3136113" y="6832600"/>
                  </a:lnTo>
                  <a:lnTo>
                    <a:pt x="3136609" y="6781800"/>
                  </a:lnTo>
                  <a:lnTo>
                    <a:pt x="3138816" y="6731000"/>
                  </a:lnTo>
                  <a:lnTo>
                    <a:pt x="3142705" y="6680200"/>
                  </a:lnTo>
                  <a:lnTo>
                    <a:pt x="3148249" y="6629400"/>
                  </a:lnTo>
                  <a:lnTo>
                    <a:pt x="3155418" y="6578600"/>
                  </a:lnTo>
                  <a:lnTo>
                    <a:pt x="3164185" y="6527800"/>
                  </a:lnTo>
                  <a:lnTo>
                    <a:pt x="3174522" y="6477000"/>
                  </a:lnTo>
                  <a:lnTo>
                    <a:pt x="3186398" y="6426200"/>
                  </a:lnTo>
                  <a:lnTo>
                    <a:pt x="3199788" y="6375400"/>
                  </a:lnTo>
                  <a:lnTo>
                    <a:pt x="3214661" y="6324600"/>
                  </a:lnTo>
                  <a:lnTo>
                    <a:pt x="3230989" y="6273800"/>
                  </a:lnTo>
                  <a:lnTo>
                    <a:pt x="3248745" y="6223000"/>
                  </a:lnTo>
                  <a:lnTo>
                    <a:pt x="3267900" y="6172200"/>
                  </a:lnTo>
                  <a:lnTo>
                    <a:pt x="3274631" y="6172200"/>
                  </a:lnTo>
                  <a:lnTo>
                    <a:pt x="3274631" y="5727700"/>
                  </a:lnTo>
                  <a:lnTo>
                    <a:pt x="3267900" y="5727700"/>
                  </a:lnTo>
                  <a:lnTo>
                    <a:pt x="3242884" y="5689600"/>
                  </a:lnTo>
                  <a:lnTo>
                    <a:pt x="3217291" y="5651500"/>
                  </a:lnTo>
                  <a:lnTo>
                    <a:pt x="3191128" y="5613400"/>
                  </a:lnTo>
                  <a:lnTo>
                    <a:pt x="3164405" y="5562600"/>
                  </a:lnTo>
                  <a:lnTo>
                    <a:pt x="3137128" y="5524500"/>
                  </a:lnTo>
                  <a:lnTo>
                    <a:pt x="3109306" y="5486400"/>
                  </a:lnTo>
                  <a:lnTo>
                    <a:pt x="3080947" y="5448300"/>
                  </a:lnTo>
                  <a:lnTo>
                    <a:pt x="3052058" y="5410200"/>
                  </a:lnTo>
                  <a:lnTo>
                    <a:pt x="3022649" y="5372100"/>
                  </a:lnTo>
                  <a:lnTo>
                    <a:pt x="2992726" y="5334000"/>
                  </a:lnTo>
                  <a:lnTo>
                    <a:pt x="2962297" y="5295900"/>
                  </a:lnTo>
                  <a:lnTo>
                    <a:pt x="2931372" y="5245100"/>
                  </a:lnTo>
                  <a:lnTo>
                    <a:pt x="2899957" y="5207000"/>
                  </a:lnTo>
                  <a:lnTo>
                    <a:pt x="2868060" y="5168900"/>
                  </a:lnTo>
                  <a:close/>
                </a:path>
                <a:path w="3274695" h="6870700">
                  <a:moveTo>
                    <a:pt x="2122639" y="4368800"/>
                  </a:moveTo>
                  <a:lnTo>
                    <a:pt x="1853450" y="4368800"/>
                  </a:lnTo>
                  <a:lnTo>
                    <a:pt x="1887407" y="4394200"/>
                  </a:lnTo>
                  <a:lnTo>
                    <a:pt x="1921444" y="4432300"/>
                  </a:lnTo>
                  <a:lnTo>
                    <a:pt x="1989728" y="4495800"/>
                  </a:lnTo>
                  <a:lnTo>
                    <a:pt x="2126919" y="4635500"/>
                  </a:lnTo>
                  <a:lnTo>
                    <a:pt x="2164751" y="4673600"/>
                  </a:lnTo>
                  <a:lnTo>
                    <a:pt x="2239350" y="4749800"/>
                  </a:lnTo>
                  <a:lnTo>
                    <a:pt x="2276104" y="4787900"/>
                  </a:lnTo>
                  <a:lnTo>
                    <a:pt x="2312484" y="4826000"/>
                  </a:lnTo>
                  <a:lnTo>
                    <a:pt x="2348482" y="4864100"/>
                  </a:lnTo>
                  <a:lnTo>
                    <a:pt x="2384092" y="4902200"/>
                  </a:lnTo>
                  <a:lnTo>
                    <a:pt x="2419305" y="4940300"/>
                  </a:lnTo>
                  <a:lnTo>
                    <a:pt x="2454115" y="4978400"/>
                  </a:lnTo>
                  <a:lnTo>
                    <a:pt x="2488514" y="5016500"/>
                  </a:lnTo>
                  <a:lnTo>
                    <a:pt x="2455975" y="5054600"/>
                  </a:lnTo>
                  <a:lnTo>
                    <a:pt x="2423937" y="5105400"/>
                  </a:lnTo>
                  <a:lnTo>
                    <a:pt x="2392406" y="5143500"/>
                  </a:lnTo>
                  <a:lnTo>
                    <a:pt x="2361388" y="5194300"/>
                  </a:lnTo>
                  <a:lnTo>
                    <a:pt x="2330890" y="5232400"/>
                  </a:lnTo>
                  <a:lnTo>
                    <a:pt x="2300918" y="5283200"/>
                  </a:lnTo>
                  <a:lnTo>
                    <a:pt x="2271479" y="5321300"/>
                  </a:lnTo>
                  <a:lnTo>
                    <a:pt x="2242579" y="5372100"/>
                  </a:lnTo>
                  <a:lnTo>
                    <a:pt x="2214224" y="5422900"/>
                  </a:lnTo>
                  <a:lnTo>
                    <a:pt x="2186422" y="5461000"/>
                  </a:lnTo>
                  <a:lnTo>
                    <a:pt x="2159177" y="5511800"/>
                  </a:lnTo>
                  <a:lnTo>
                    <a:pt x="2132498" y="5549900"/>
                  </a:lnTo>
                  <a:lnTo>
                    <a:pt x="2106390" y="5600700"/>
                  </a:lnTo>
                  <a:lnTo>
                    <a:pt x="2080859" y="5638800"/>
                  </a:lnTo>
                  <a:lnTo>
                    <a:pt x="2055913" y="5689600"/>
                  </a:lnTo>
                  <a:lnTo>
                    <a:pt x="2031557" y="5740400"/>
                  </a:lnTo>
                  <a:lnTo>
                    <a:pt x="2007798" y="5778500"/>
                  </a:lnTo>
                  <a:lnTo>
                    <a:pt x="1984643" y="5829300"/>
                  </a:lnTo>
                  <a:lnTo>
                    <a:pt x="1962097" y="5867400"/>
                  </a:lnTo>
                  <a:lnTo>
                    <a:pt x="1940168" y="5918200"/>
                  </a:lnTo>
                  <a:lnTo>
                    <a:pt x="1918861" y="5956300"/>
                  </a:lnTo>
                  <a:lnTo>
                    <a:pt x="1898184" y="6007100"/>
                  </a:lnTo>
                  <a:lnTo>
                    <a:pt x="1878142" y="6057900"/>
                  </a:lnTo>
                  <a:lnTo>
                    <a:pt x="1858742" y="6096000"/>
                  </a:lnTo>
                  <a:lnTo>
                    <a:pt x="1839990" y="6146800"/>
                  </a:lnTo>
                  <a:lnTo>
                    <a:pt x="1821894" y="6184900"/>
                  </a:lnTo>
                  <a:lnTo>
                    <a:pt x="1804458" y="6235700"/>
                  </a:lnTo>
                  <a:lnTo>
                    <a:pt x="1787691" y="6273800"/>
                  </a:lnTo>
                  <a:lnTo>
                    <a:pt x="1771597" y="6324600"/>
                  </a:lnTo>
                  <a:lnTo>
                    <a:pt x="1756184" y="6375400"/>
                  </a:lnTo>
                  <a:lnTo>
                    <a:pt x="1741458" y="6413500"/>
                  </a:lnTo>
                  <a:lnTo>
                    <a:pt x="1727426" y="6464300"/>
                  </a:lnTo>
                  <a:lnTo>
                    <a:pt x="1714093" y="6502400"/>
                  </a:lnTo>
                  <a:lnTo>
                    <a:pt x="1920659" y="6604000"/>
                  </a:lnTo>
                  <a:lnTo>
                    <a:pt x="1932435" y="6553200"/>
                  </a:lnTo>
                  <a:lnTo>
                    <a:pt x="1944940" y="6515100"/>
                  </a:lnTo>
                  <a:lnTo>
                    <a:pt x="1958165" y="6464300"/>
                  </a:lnTo>
                  <a:lnTo>
                    <a:pt x="1972104" y="6426200"/>
                  </a:lnTo>
                  <a:lnTo>
                    <a:pt x="1986750" y="6375400"/>
                  </a:lnTo>
                  <a:lnTo>
                    <a:pt x="2002097" y="6337300"/>
                  </a:lnTo>
                  <a:lnTo>
                    <a:pt x="2018138" y="6286500"/>
                  </a:lnTo>
                  <a:lnTo>
                    <a:pt x="2034867" y="6248400"/>
                  </a:lnTo>
                  <a:lnTo>
                    <a:pt x="2052276" y="6197600"/>
                  </a:lnTo>
                  <a:lnTo>
                    <a:pt x="2070359" y="6159500"/>
                  </a:lnTo>
                  <a:lnTo>
                    <a:pt x="2089110" y="6108700"/>
                  </a:lnTo>
                  <a:lnTo>
                    <a:pt x="2108521" y="6070600"/>
                  </a:lnTo>
                  <a:lnTo>
                    <a:pt x="2128587" y="6019800"/>
                  </a:lnTo>
                  <a:lnTo>
                    <a:pt x="2149300" y="5969000"/>
                  </a:lnTo>
                  <a:lnTo>
                    <a:pt x="2170654" y="5930900"/>
                  </a:lnTo>
                  <a:lnTo>
                    <a:pt x="2192642" y="5880100"/>
                  </a:lnTo>
                  <a:lnTo>
                    <a:pt x="2215257" y="5842000"/>
                  </a:lnTo>
                  <a:lnTo>
                    <a:pt x="2238493" y="5791200"/>
                  </a:lnTo>
                  <a:lnTo>
                    <a:pt x="2262344" y="5753100"/>
                  </a:lnTo>
                  <a:lnTo>
                    <a:pt x="2286802" y="5702300"/>
                  </a:lnTo>
                  <a:lnTo>
                    <a:pt x="2311860" y="5664200"/>
                  </a:lnTo>
                  <a:lnTo>
                    <a:pt x="2337513" y="5613400"/>
                  </a:lnTo>
                  <a:lnTo>
                    <a:pt x="2363753" y="5575300"/>
                  </a:lnTo>
                  <a:lnTo>
                    <a:pt x="2390574" y="5524500"/>
                  </a:lnTo>
                  <a:lnTo>
                    <a:pt x="2417970" y="5486400"/>
                  </a:lnTo>
                  <a:lnTo>
                    <a:pt x="2445933" y="5435600"/>
                  </a:lnTo>
                  <a:lnTo>
                    <a:pt x="2474456" y="5384800"/>
                  </a:lnTo>
                  <a:lnTo>
                    <a:pt x="2503534" y="5346700"/>
                  </a:lnTo>
                  <a:lnTo>
                    <a:pt x="2533160" y="5295900"/>
                  </a:lnTo>
                  <a:lnTo>
                    <a:pt x="2563326" y="5257800"/>
                  </a:lnTo>
                  <a:lnTo>
                    <a:pt x="2594027" y="5207000"/>
                  </a:lnTo>
                  <a:lnTo>
                    <a:pt x="2625255" y="5168900"/>
                  </a:lnTo>
                  <a:lnTo>
                    <a:pt x="2868060" y="5168900"/>
                  </a:lnTo>
                  <a:lnTo>
                    <a:pt x="2835690" y="5130800"/>
                  </a:lnTo>
                  <a:lnTo>
                    <a:pt x="2802855" y="5092700"/>
                  </a:lnTo>
                  <a:lnTo>
                    <a:pt x="2769563" y="5054600"/>
                  </a:lnTo>
                  <a:lnTo>
                    <a:pt x="2735821" y="5016500"/>
                  </a:lnTo>
                  <a:lnTo>
                    <a:pt x="2764589" y="4978400"/>
                  </a:lnTo>
                  <a:lnTo>
                    <a:pt x="2793722" y="4940300"/>
                  </a:lnTo>
                  <a:lnTo>
                    <a:pt x="2823215" y="4902200"/>
                  </a:lnTo>
                  <a:lnTo>
                    <a:pt x="2853064" y="4864100"/>
                  </a:lnTo>
                  <a:lnTo>
                    <a:pt x="2599855" y="4864100"/>
                  </a:lnTo>
                  <a:lnTo>
                    <a:pt x="2566401" y="4826000"/>
                  </a:lnTo>
                  <a:lnTo>
                    <a:pt x="2532574" y="4787900"/>
                  </a:lnTo>
                  <a:lnTo>
                    <a:pt x="2498381" y="4749800"/>
                  </a:lnTo>
                  <a:lnTo>
                    <a:pt x="2463831" y="4711700"/>
                  </a:lnTo>
                  <a:lnTo>
                    <a:pt x="2428930" y="4673600"/>
                  </a:lnTo>
                  <a:lnTo>
                    <a:pt x="2393686" y="4635500"/>
                  </a:lnTo>
                  <a:lnTo>
                    <a:pt x="2358106" y="4597400"/>
                  </a:lnTo>
                  <a:lnTo>
                    <a:pt x="2322197" y="4572000"/>
                  </a:lnTo>
                  <a:lnTo>
                    <a:pt x="2249423" y="4495800"/>
                  </a:lnTo>
                  <a:lnTo>
                    <a:pt x="2180179" y="4419600"/>
                  </a:lnTo>
                  <a:lnTo>
                    <a:pt x="2145626" y="4394200"/>
                  </a:lnTo>
                  <a:lnTo>
                    <a:pt x="2122639" y="4368800"/>
                  </a:lnTo>
                  <a:close/>
                </a:path>
                <a:path w="3274695" h="6870700">
                  <a:moveTo>
                    <a:pt x="3274631" y="6172200"/>
                  </a:moveTo>
                  <a:lnTo>
                    <a:pt x="3267900" y="6172200"/>
                  </a:lnTo>
                  <a:lnTo>
                    <a:pt x="3274631" y="6197600"/>
                  </a:lnTo>
                  <a:lnTo>
                    <a:pt x="3274631" y="6172200"/>
                  </a:lnTo>
                  <a:close/>
                </a:path>
                <a:path w="3274695" h="6870700">
                  <a:moveTo>
                    <a:pt x="1353861" y="3581400"/>
                  </a:moveTo>
                  <a:lnTo>
                    <a:pt x="1076871" y="3581400"/>
                  </a:lnTo>
                  <a:lnTo>
                    <a:pt x="1110821" y="3606800"/>
                  </a:lnTo>
                  <a:lnTo>
                    <a:pt x="1247873" y="3759200"/>
                  </a:lnTo>
                  <a:lnTo>
                    <a:pt x="1282438" y="3784600"/>
                  </a:lnTo>
                  <a:lnTo>
                    <a:pt x="1421847" y="3937000"/>
                  </a:lnTo>
                  <a:lnTo>
                    <a:pt x="1456976" y="3962400"/>
                  </a:lnTo>
                  <a:lnTo>
                    <a:pt x="1598533" y="4114800"/>
                  </a:lnTo>
                  <a:lnTo>
                    <a:pt x="1634172" y="4140200"/>
                  </a:lnTo>
                  <a:lnTo>
                    <a:pt x="1705736" y="4216400"/>
                  </a:lnTo>
                  <a:lnTo>
                    <a:pt x="1671502" y="4254500"/>
                  </a:lnTo>
                  <a:lnTo>
                    <a:pt x="1637558" y="4305300"/>
                  </a:lnTo>
                  <a:lnTo>
                    <a:pt x="1603910" y="4343400"/>
                  </a:lnTo>
                  <a:lnTo>
                    <a:pt x="1570562" y="4381500"/>
                  </a:lnTo>
                  <a:lnTo>
                    <a:pt x="1537518" y="4419600"/>
                  </a:lnTo>
                  <a:lnTo>
                    <a:pt x="1504783" y="4470400"/>
                  </a:lnTo>
                  <a:lnTo>
                    <a:pt x="1472360" y="4508500"/>
                  </a:lnTo>
                  <a:lnTo>
                    <a:pt x="1440255" y="4546600"/>
                  </a:lnTo>
                  <a:lnTo>
                    <a:pt x="1408471" y="4584700"/>
                  </a:lnTo>
                  <a:lnTo>
                    <a:pt x="1377014" y="4635500"/>
                  </a:lnTo>
                  <a:lnTo>
                    <a:pt x="1345886" y="4673600"/>
                  </a:lnTo>
                  <a:lnTo>
                    <a:pt x="1315093" y="4711700"/>
                  </a:lnTo>
                  <a:lnTo>
                    <a:pt x="1284639" y="4749800"/>
                  </a:lnTo>
                  <a:lnTo>
                    <a:pt x="1254528" y="4800600"/>
                  </a:lnTo>
                  <a:lnTo>
                    <a:pt x="1224765" y="4838700"/>
                  </a:lnTo>
                  <a:lnTo>
                    <a:pt x="1195353" y="4876800"/>
                  </a:lnTo>
                  <a:lnTo>
                    <a:pt x="1166298" y="4914900"/>
                  </a:lnTo>
                  <a:lnTo>
                    <a:pt x="1137604" y="4965700"/>
                  </a:lnTo>
                  <a:lnTo>
                    <a:pt x="1109274" y="5003800"/>
                  </a:lnTo>
                  <a:lnTo>
                    <a:pt x="1081314" y="5041900"/>
                  </a:lnTo>
                  <a:lnTo>
                    <a:pt x="1053727" y="5080000"/>
                  </a:lnTo>
                  <a:lnTo>
                    <a:pt x="1026518" y="5130800"/>
                  </a:lnTo>
                  <a:lnTo>
                    <a:pt x="999691" y="5168900"/>
                  </a:lnTo>
                  <a:lnTo>
                    <a:pt x="973251" y="5207000"/>
                  </a:lnTo>
                  <a:lnTo>
                    <a:pt x="947202" y="5257800"/>
                  </a:lnTo>
                  <a:lnTo>
                    <a:pt x="921548" y="5295900"/>
                  </a:lnTo>
                  <a:lnTo>
                    <a:pt x="896294" y="5334000"/>
                  </a:lnTo>
                  <a:lnTo>
                    <a:pt x="871444" y="5372100"/>
                  </a:lnTo>
                  <a:lnTo>
                    <a:pt x="847002" y="5422900"/>
                  </a:lnTo>
                  <a:lnTo>
                    <a:pt x="822973" y="5461000"/>
                  </a:lnTo>
                  <a:lnTo>
                    <a:pt x="799360" y="5499100"/>
                  </a:lnTo>
                  <a:lnTo>
                    <a:pt x="776169" y="5537200"/>
                  </a:lnTo>
                  <a:lnTo>
                    <a:pt x="753404" y="5588000"/>
                  </a:lnTo>
                  <a:lnTo>
                    <a:pt x="731068" y="5626100"/>
                  </a:lnTo>
                  <a:lnTo>
                    <a:pt x="709167" y="5664200"/>
                  </a:lnTo>
                  <a:lnTo>
                    <a:pt x="687704" y="5702300"/>
                  </a:lnTo>
                  <a:lnTo>
                    <a:pt x="721600" y="5740400"/>
                  </a:lnTo>
                  <a:lnTo>
                    <a:pt x="756015" y="5778500"/>
                  </a:lnTo>
                  <a:lnTo>
                    <a:pt x="790951" y="5816600"/>
                  </a:lnTo>
                  <a:lnTo>
                    <a:pt x="826406" y="5854700"/>
                  </a:lnTo>
                  <a:lnTo>
                    <a:pt x="862380" y="5892800"/>
                  </a:lnTo>
                  <a:lnTo>
                    <a:pt x="882293" y="5854700"/>
                  </a:lnTo>
                  <a:lnTo>
                    <a:pt x="902695" y="5803900"/>
                  </a:lnTo>
                  <a:lnTo>
                    <a:pt x="923580" y="5765800"/>
                  </a:lnTo>
                  <a:lnTo>
                    <a:pt x="944944" y="5727700"/>
                  </a:lnTo>
                  <a:lnTo>
                    <a:pt x="966783" y="5676900"/>
                  </a:lnTo>
                  <a:lnTo>
                    <a:pt x="989091" y="5638800"/>
                  </a:lnTo>
                  <a:lnTo>
                    <a:pt x="1011865" y="5600700"/>
                  </a:lnTo>
                  <a:lnTo>
                    <a:pt x="1035099" y="5549900"/>
                  </a:lnTo>
                  <a:lnTo>
                    <a:pt x="1058788" y="5511800"/>
                  </a:lnTo>
                  <a:lnTo>
                    <a:pt x="1082929" y="5461000"/>
                  </a:lnTo>
                  <a:lnTo>
                    <a:pt x="1107515" y="5422900"/>
                  </a:lnTo>
                  <a:lnTo>
                    <a:pt x="1132544" y="5384800"/>
                  </a:lnTo>
                  <a:lnTo>
                    <a:pt x="1158009" y="5334000"/>
                  </a:lnTo>
                  <a:lnTo>
                    <a:pt x="1183906" y="5295900"/>
                  </a:lnTo>
                  <a:lnTo>
                    <a:pt x="1210230" y="5257800"/>
                  </a:lnTo>
                  <a:lnTo>
                    <a:pt x="1236977" y="5207000"/>
                  </a:lnTo>
                  <a:lnTo>
                    <a:pt x="1264143" y="5168900"/>
                  </a:lnTo>
                  <a:lnTo>
                    <a:pt x="1291721" y="5130800"/>
                  </a:lnTo>
                  <a:lnTo>
                    <a:pt x="1319708" y="5080000"/>
                  </a:lnTo>
                  <a:lnTo>
                    <a:pt x="1348099" y="5041900"/>
                  </a:lnTo>
                  <a:lnTo>
                    <a:pt x="1376890" y="5003800"/>
                  </a:lnTo>
                  <a:lnTo>
                    <a:pt x="1406074" y="4953000"/>
                  </a:lnTo>
                  <a:lnTo>
                    <a:pt x="1435649" y="4914900"/>
                  </a:lnTo>
                  <a:lnTo>
                    <a:pt x="1465609" y="4876800"/>
                  </a:lnTo>
                  <a:lnTo>
                    <a:pt x="1495949" y="4826000"/>
                  </a:lnTo>
                  <a:lnTo>
                    <a:pt x="1526664" y="4787900"/>
                  </a:lnTo>
                  <a:lnTo>
                    <a:pt x="1557751" y="4749800"/>
                  </a:lnTo>
                  <a:lnTo>
                    <a:pt x="1589204" y="4699000"/>
                  </a:lnTo>
                  <a:lnTo>
                    <a:pt x="1621019" y="4660900"/>
                  </a:lnTo>
                  <a:lnTo>
                    <a:pt x="1653190" y="4622800"/>
                  </a:lnTo>
                  <a:lnTo>
                    <a:pt x="1685714" y="4572000"/>
                  </a:lnTo>
                  <a:lnTo>
                    <a:pt x="1718585" y="4533900"/>
                  </a:lnTo>
                  <a:lnTo>
                    <a:pt x="1751799" y="4495800"/>
                  </a:lnTo>
                  <a:lnTo>
                    <a:pt x="1785351" y="4445000"/>
                  </a:lnTo>
                  <a:lnTo>
                    <a:pt x="1819236" y="4406900"/>
                  </a:lnTo>
                  <a:lnTo>
                    <a:pt x="1853450" y="4368800"/>
                  </a:lnTo>
                  <a:lnTo>
                    <a:pt x="2122639" y="4368800"/>
                  </a:lnTo>
                  <a:lnTo>
                    <a:pt x="2076665" y="4318000"/>
                  </a:lnTo>
                  <a:lnTo>
                    <a:pt x="2007912" y="4254500"/>
                  </a:lnTo>
                  <a:lnTo>
                    <a:pt x="1973618" y="4216400"/>
                  </a:lnTo>
                  <a:lnTo>
                    <a:pt x="2036725" y="4140200"/>
                  </a:lnTo>
                  <a:lnTo>
                    <a:pt x="2090047" y="4076700"/>
                  </a:lnTo>
                  <a:lnTo>
                    <a:pt x="1828368" y="4076700"/>
                  </a:lnTo>
                  <a:lnTo>
                    <a:pt x="1643294" y="3886200"/>
                  </a:lnTo>
                  <a:lnTo>
                    <a:pt x="1461355" y="3695700"/>
                  </a:lnTo>
                  <a:lnTo>
                    <a:pt x="1353861" y="3581400"/>
                  </a:lnTo>
                  <a:close/>
                </a:path>
                <a:path w="3274695" h="6870700">
                  <a:moveTo>
                    <a:pt x="3274631" y="5715000"/>
                  </a:moveTo>
                  <a:lnTo>
                    <a:pt x="3267900" y="5727700"/>
                  </a:lnTo>
                  <a:lnTo>
                    <a:pt x="3274631" y="5727700"/>
                  </a:lnTo>
                  <a:lnTo>
                    <a:pt x="3274631" y="5715000"/>
                  </a:lnTo>
                  <a:close/>
                </a:path>
                <a:path w="3274695" h="6870700">
                  <a:moveTo>
                    <a:pt x="2807500" y="3581400"/>
                  </a:moveTo>
                  <a:lnTo>
                    <a:pt x="2537612" y="3581400"/>
                  </a:lnTo>
                  <a:lnTo>
                    <a:pt x="2645561" y="3695700"/>
                  </a:lnTo>
                  <a:lnTo>
                    <a:pt x="2828264" y="3886200"/>
                  </a:lnTo>
                  <a:lnTo>
                    <a:pt x="2863631" y="3924300"/>
                  </a:lnTo>
                  <a:lnTo>
                    <a:pt x="2898793" y="3949700"/>
                  </a:lnTo>
                  <a:lnTo>
                    <a:pt x="2933744" y="3987800"/>
                  </a:lnTo>
                  <a:lnTo>
                    <a:pt x="3002981" y="4064000"/>
                  </a:lnTo>
                  <a:lnTo>
                    <a:pt x="3071286" y="4140200"/>
                  </a:lnTo>
                  <a:lnTo>
                    <a:pt x="3138601" y="4216400"/>
                  </a:lnTo>
                  <a:lnTo>
                    <a:pt x="3104573" y="4254500"/>
                  </a:lnTo>
                  <a:lnTo>
                    <a:pt x="3037336" y="4330700"/>
                  </a:lnTo>
                  <a:lnTo>
                    <a:pt x="2971218" y="4406900"/>
                  </a:lnTo>
                  <a:lnTo>
                    <a:pt x="2938589" y="4445000"/>
                  </a:lnTo>
                  <a:lnTo>
                    <a:pt x="2906252" y="4483100"/>
                  </a:lnTo>
                  <a:lnTo>
                    <a:pt x="2874211" y="4521200"/>
                  </a:lnTo>
                  <a:lnTo>
                    <a:pt x="2842470" y="4559300"/>
                  </a:lnTo>
                  <a:lnTo>
                    <a:pt x="2811034" y="4597400"/>
                  </a:lnTo>
                  <a:lnTo>
                    <a:pt x="2779907" y="4635500"/>
                  </a:lnTo>
                  <a:lnTo>
                    <a:pt x="2749092" y="4673600"/>
                  </a:lnTo>
                  <a:lnTo>
                    <a:pt x="2718595" y="4711700"/>
                  </a:lnTo>
                  <a:lnTo>
                    <a:pt x="2688418" y="4749800"/>
                  </a:lnTo>
                  <a:lnTo>
                    <a:pt x="2658566" y="4787900"/>
                  </a:lnTo>
                  <a:lnTo>
                    <a:pt x="2629044" y="4826000"/>
                  </a:lnTo>
                  <a:lnTo>
                    <a:pt x="2599855" y="4864100"/>
                  </a:lnTo>
                  <a:lnTo>
                    <a:pt x="2853064" y="4864100"/>
                  </a:lnTo>
                  <a:lnTo>
                    <a:pt x="2883263" y="4826000"/>
                  </a:lnTo>
                  <a:lnTo>
                    <a:pt x="2913809" y="4787900"/>
                  </a:lnTo>
                  <a:lnTo>
                    <a:pt x="2944696" y="4749800"/>
                  </a:lnTo>
                  <a:lnTo>
                    <a:pt x="2975919" y="4711700"/>
                  </a:lnTo>
                  <a:lnTo>
                    <a:pt x="3007475" y="4660900"/>
                  </a:lnTo>
                  <a:lnTo>
                    <a:pt x="3039358" y="4622800"/>
                  </a:lnTo>
                  <a:lnTo>
                    <a:pt x="3071563" y="4584700"/>
                  </a:lnTo>
                  <a:lnTo>
                    <a:pt x="3104086" y="4546600"/>
                  </a:lnTo>
                  <a:lnTo>
                    <a:pt x="3136922" y="4508500"/>
                  </a:lnTo>
                  <a:lnTo>
                    <a:pt x="3170067" y="4470400"/>
                  </a:lnTo>
                  <a:lnTo>
                    <a:pt x="3203515" y="4432300"/>
                  </a:lnTo>
                  <a:lnTo>
                    <a:pt x="3271304" y="4356100"/>
                  </a:lnTo>
                  <a:lnTo>
                    <a:pt x="3274631" y="4356100"/>
                  </a:lnTo>
                  <a:lnTo>
                    <a:pt x="3274631" y="4064000"/>
                  </a:lnTo>
                  <a:lnTo>
                    <a:pt x="3272231" y="4064000"/>
                  </a:lnTo>
                  <a:lnTo>
                    <a:pt x="3205976" y="3987800"/>
                  </a:lnTo>
                  <a:lnTo>
                    <a:pt x="3172552" y="3962400"/>
                  </a:lnTo>
                  <a:lnTo>
                    <a:pt x="3105105" y="3886200"/>
                  </a:lnTo>
                  <a:lnTo>
                    <a:pt x="3002422" y="3771900"/>
                  </a:lnTo>
                  <a:lnTo>
                    <a:pt x="2967786" y="3746500"/>
                  </a:lnTo>
                  <a:lnTo>
                    <a:pt x="2819715" y="3594100"/>
                  </a:lnTo>
                  <a:lnTo>
                    <a:pt x="2807500" y="3581400"/>
                  </a:lnTo>
                  <a:close/>
                </a:path>
                <a:path w="3274695" h="6870700">
                  <a:moveTo>
                    <a:pt x="98640" y="2108200"/>
                  </a:moveTo>
                  <a:lnTo>
                    <a:pt x="78708" y="2159000"/>
                  </a:lnTo>
                  <a:lnTo>
                    <a:pt x="59445" y="2209800"/>
                  </a:lnTo>
                  <a:lnTo>
                    <a:pt x="40888" y="2260600"/>
                  </a:lnTo>
                  <a:lnTo>
                    <a:pt x="23075" y="2311400"/>
                  </a:lnTo>
                  <a:lnTo>
                    <a:pt x="6045" y="2362200"/>
                  </a:lnTo>
                  <a:lnTo>
                    <a:pt x="36239" y="2400300"/>
                  </a:lnTo>
                  <a:lnTo>
                    <a:pt x="66694" y="2438400"/>
                  </a:lnTo>
                  <a:lnTo>
                    <a:pt x="97405" y="2476500"/>
                  </a:lnTo>
                  <a:lnTo>
                    <a:pt x="159583" y="2552700"/>
                  </a:lnTo>
                  <a:lnTo>
                    <a:pt x="222747" y="2628900"/>
                  </a:lnTo>
                  <a:lnTo>
                    <a:pt x="286872" y="2705100"/>
                  </a:lnTo>
                  <a:lnTo>
                    <a:pt x="351930" y="2781300"/>
                  </a:lnTo>
                  <a:lnTo>
                    <a:pt x="417895" y="2857500"/>
                  </a:lnTo>
                  <a:lnTo>
                    <a:pt x="484741" y="2933700"/>
                  </a:lnTo>
                  <a:lnTo>
                    <a:pt x="552442" y="3009900"/>
                  </a:lnTo>
                  <a:lnTo>
                    <a:pt x="620970" y="3086100"/>
                  </a:lnTo>
                  <a:lnTo>
                    <a:pt x="725257" y="3200400"/>
                  </a:lnTo>
                  <a:lnTo>
                    <a:pt x="831259" y="3314700"/>
                  </a:lnTo>
                  <a:lnTo>
                    <a:pt x="938885" y="3429000"/>
                  </a:lnTo>
                  <a:lnTo>
                    <a:pt x="830658" y="3543300"/>
                  </a:lnTo>
                  <a:lnTo>
                    <a:pt x="724054" y="3657600"/>
                  </a:lnTo>
                  <a:lnTo>
                    <a:pt x="619158" y="3771900"/>
                  </a:lnTo>
                  <a:lnTo>
                    <a:pt x="516055" y="3886200"/>
                  </a:lnTo>
                  <a:lnTo>
                    <a:pt x="448359" y="3962400"/>
                  </a:lnTo>
                  <a:lnTo>
                    <a:pt x="381523" y="4038600"/>
                  </a:lnTo>
                  <a:lnTo>
                    <a:pt x="315573" y="4114800"/>
                  </a:lnTo>
                  <a:lnTo>
                    <a:pt x="250534" y="4191000"/>
                  </a:lnTo>
                  <a:lnTo>
                    <a:pt x="186432" y="4267200"/>
                  </a:lnTo>
                  <a:lnTo>
                    <a:pt x="123292" y="4343400"/>
                  </a:lnTo>
                  <a:lnTo>
                    <a:pt x="61140" y="4419600"/>
                  </a:lnTo>
                  <a:lnTo>
                    <a:pt x="30441" y="4457700"/>
                  </a:lnTo>
                  <a:lnTo>
                    <a:pt x="0" y="4495800"/>
                  </a:lnTo>
                  <a:lnTo>
                    <a:pt x="16682" y="4546600"/>
                  </a:lnTo>
                  <a:lnTo>
                    <a:pt x="34190" y="4597400"/>
                  </a:lnTo>
                  <a:lnTo>
                    <a:pt x="52492" y="4648200"/>
                  </a:lnTo>
                  <a:lnTo>
                    <a:pt x="71559" y="4699000"/>
                  </a:lnTo>
                  <a:lnTo>
                    <a:pt x="91363" y="4749800"/>
                  </a:lnTo>
                  <a:lnTo>
                    <a:pt x="120453" y="4711700"/>
                  </a:lnTo>
                  <a:lnTo>
                    <a:pt x="149835" y="4673600"/>
                  </a:lnTo>
                  <a:lnTo>
                    <a:pt x="179507" y="4635500"/>
                  </a:lnTo>
                  <a:lnTo>
                    <a:pt x="209465" y="4597400"/>
                  </a:lnTo>
                  <a:lnTo>
                    <a:pt x="239704" y="4546600"/>
                  </a:lnTo>
                  <a:lnTo>
                    <a:pt x="270222" y="4508500"/>
                  </a:lnTo>
                  <a:lnTo>
                    <a:pt x="301015" y="4470400"/>
                  </a:lnTo>
                  <a:lnTo>
                    <a:pt x="332079" y="4432300"/>
                  </a:lnTo>
                  <a:lnTo>
                    <a:pt x="363411" y="4394200"/>
                  </a:lnTo>
                  <a:lnTo>
                    <a:pt x="426863" y="4318000"/>
                  </a:lnTo>
                  <a:lnTo>
                    <a:pt x="491344" y="4241800"/>
                  </a:lnTo>
                  <a:lnTo>
                    <a:pt x="556823" y="4165600"/>
                  </a:lnTo>
                  <a:lnTo>
                    <a:pt x="623273" y="4089400"/>
                  </a:lnTo>
                  <a:lnTo>
                    <a:pt x="656853" y="4051300"/>
                  </a:lnTo>
                  <a:lnTo>
                    <a:pt x="690665" y="4000500"/>
                  </a:lnTo>
                  <a:lnTo>
                    <a:pt x="758969" y="3924300"/>
                  </a:lnTo>
                  <a:lnTo>
                    <a:pt x="828159" y="3848100"/>
                  </a:lnTo>
                  <a:lnTo>
                    <a:pt x="933538" y="3733800"/>
                  </a:lnTo>
                  <a:lnTo>
                    <a:pt x="1040745" y="3619500"/>
                  </a:lnTo>
                  <a:lnTo>
                    <a:pt x="1076871" y="3581400"/>
                  </a:lnTo>
                  <a:lnTo>
                    <a:pt x="1353861" y="3581400"/>
                  </a:lnTo>
                  <a:lnTo>
                    <a:pt x="1212659" y="3429000"/>
                  </a:lnTo>
                  <a:lnTo>
                    <a:pt x="1342891" y="3289300"/>
                  </a:lnTo>
                  <a:lnTo>
                    <a:pt x="1077950" y="3289300"/>
                  </a:lnTo>
                  <a:lnTo>
                    <a:pt x="1006236" y="3213100"/>
                  </a:lnTo>
                  <a:lnTo>
                    <a:pt x="970676" y="3162300"/>
                  </a:lnTo>
                  <a:lnTo>
                    <a:pt x="865227" y="3048000"/>
                  </a:lnTo>
                  <a:lnTo>
                    <a:pt x="795987" y="2971800"/>
                  </a:lnTo>
                  <a:lnTo>
                    <a:pt x="727628" y="2895600"/>
                  </a:lnTo>
                  <a:lnTo>
                    <a:pt x="660178" y="2819400"/>
                  </a:lnTo>
                  <a:lnTo>
                    <a:pt x="593665" y="2743200"/>
                  </a:lnTo>
                  <a:lnTo>
                    <a:pt x="560768" y="2692400"/>
                  </a:lnTo>
                  <a:lnTo>
                    <a:pt x="495712" y="2616200"/>
                  </a:lnTo>
                  <a:lnTo>
                    <a:pt x="431663" y="2540000"/>
                  </a:lnTo>
                  <a:lnTo>
                    <a:pt x="400025" y="2501900"/>
                  </a:lnTo>
                  <a:lnTo>
                    <a:pt x="368649" y="2463800"/>
                  </a:lnTo>
                  <a:lnTo>
                    <a:pt x="337539" y="2425700"/>
                  </a:lnTo>
                  <a:lnTo>
                    <a:pt x="306697" y="2387600"/>
                  </a:lnTo>
                  <a:lnTo>
                    <a:pt x="276129" y="2349500"/>
                  </a:lnTo>
                  <a:lnTo>
                    <a:pt x="245837" y="2311400"/>
                  </a:lnTo>
                  <a:lnTo>
                    <a:pt x="215824" y="2273300"/>
                  </a:lnTo>
                  <a:lnTo>
                    <a:pt x="186095" y="2222500"/>
                  </a:lnTo>
                  <a:lnTo>
                    <a:pt x="156652" y="2184400"/>
                  </a:lnTo>
                  <a:lnTo>
                    <a:pt x="127499" y="2146300"/>
                  </a:lnTo>
                  <a:lnTo>
                    <a:pt x="98640" y="2108200"/>
                  </a:lnTo>
                  <a:close/>
                </a:path>
                <a:path w="3274695" h="6870700">
                  <a:moveTo>
                    <a:pt x="3274631" y="4356100"/>
                  </a:moveTo>
                  <a:lnTo>
                    <a:pt x="3271304" y="4356100"/>
                  </a:lnTo>
                  <a:lnTo>
                    <a:pt x="3274631" y="4368800"/>
                  </a:lnTo>
                  <a:lnTo>
                    <a:pt x="3274631" y="4356100"/>
                  </a:lnTo>
                  <a:close/>
                </a:path>
                <a:path w="3274695" h="6870700">
                  <a:moveTo>
                    <a:pt x="2104100" y="2794000"/>
                  </a:moveTo>
                  <a:lnTo>
                    <a:pt x="1831936" y="2794000"/>
                  </a:lnTo>
                  <a:lnTo>
                    <a:pt x="1895772" y="2870200"/>
                  </a:lnTo>
                  <a:lnTo>
                    <a:pt x="1960475" y="2946400"/>
                  </a:lnTo>
                  <a:lnTo>
                    <a:pt x="2026026" y="3022600"/>
                  </a:lnTo>
                  <a:lnTo>
                    <a:pt x="2092400" y="3098800"/>
                  </a:lnTo>
                  <a:lnTo>
                    <a:pt x="2193461" y="3213100"/>
                  </a:lnTo>
                  <a:lnTo>
                    <a:pt x="2296254" y="3327400"/>
                  </a:lnTo>
                  <a:lnTo>
                    <a:pt x="2330891" y="3352800"/>
                  </a:lnTo>
                  <a:lnTo>
                    <a:pt x="2400706" y="3429000"/>
                  </a:lnTo>
                  <a:lnTo>
                    <a:pt x="2330629" y="3505200"/>
                  </a:lnTo>
                  <a:lnTo>
                    <a:pt x="2226748" y="3619500"/>
                  </a:lnTo>
                  <a:lnTo>
                    <a:pt x="2124459" y="3733800"/>
                  </a:lnTo>
                  <a:lnTo>
                    <a:pt x="2023884" y="3848100"/>
                  </a:lnTo>
                  <a:lnTo>
                    <a:pt x="1957846" y="3924300"/>
                  </a:lnTo>
                  <a:lnTo>
                    <a:pt x="1892662" y="4000500"/>
                  </a:lnTo>
                  <a:lnTo>
                    <a:pt x="1828368" y="4076700"/>
                  </a:lnTo>
                  <a:lnTo>
                    <a:pt x="2090047" y="4076700"/>
                  </a:lnTo>
                  <a:lnTo>
                    <a:pt x="2133111" y="4025900"/>
                  </a:lnTo>
                  <a:lnTo>
                    <a:pt x="2198478" y="3949700"/>
                  </a:lnTo>
                  <a:lnTo>
                    <a:pt x="2231484" y="3924300"/>
                  </a:lnTo>
                  <a:lnTo>
                    <a:pt x="2298125" y="3848100"/>
                  </a:lnTo>
                  <a:lnTo>
                    <a:pt x="2399607" y="3733800"/>
                  </a:lnTo>
                  <a:lnTo>
                    <a:pt x="2502832" y="3619500"/>
                  </a:lnTo>
                  <a:lnTo>
                    <a:pt x="2537612" y="3581400"/>
                  </a:lnTo>
                  <a:lnTo>
                    <a:pt x="2807500" y="3581400"/>
                  </a:lnTo>
                  <a:lnTo>
                    <a:pt x="2746593" y="3517900"/>
                  </a:lnTo>
                  <a:lnTo>
                    <a:pt x="2710295" y="3467100"/>
                  </a:lnTo>
                  <a:lnTo>
                    <a:pt x="2674188" y="3429000"/>
                  </a:lnTo>
                  <a:lnTo>
                    <a:pt x="2807849" y="3289300"/>
                  </a:lnTo>
                  <a:lnTo>
                    <a:pt x="2538539" y="3289300"/>
                  </a:lnTo>
                  <a:lnTo>
                    <a:pt x="2435249" y="3175000"/>
                  </a:lnTo>
                  <a:lnTo>
                    <a:pt x="2333693" y="3060700"/>
                  </a:lnTo>
                  <a:lnTo>
                    <a:pt x="2267007" y="2984500"/>
                  </a:lnTo>
                  <a:lnTo>
                    <a:pt x="2201175" y="2908300"/>
                  </a:lnTo>
                  <a:lnTo>
                    <a:pt x="2136230" y="2832100"/>
                  </a:lnTo>
                  <a:lnTo>
                    <a:pt x="2104100" y="2794000"/>
                  </a:lnTo>
                  <a:close/>
                </a:path>
                <a:path w="3274695" h="6870700">
                  <a:moveTo>
                    <a:pt x="876325" y="965200"/>
                  </a:moveTo>
                  <a:lnTo>
                    <a:pt x="840195" y="1003300"/>
                  </a:lnTo>
                  <a:lnTo>
                    <a:pt x="804631" y="1041400"/>
                  </a:lnTo>
                  <a:lnTo>
                    <a:pt x="769603" y="1079500"/>
                  </a:lnTo>
                  <a:lnTo>
                    <a:pt x="735078" y="1117600"/>
                  </a:lnTo>
                  <a:lnTo>
                    <a:pt x="701027" y="1155700"/>
                  </a:lnTo>
                  <a:lnTo>
                    <a:pt x="722219" y="1193800"/>
                  </a:lnTo>
                  <a:lnTo>
                    <a:pt x="743852" y="1231900"/>
                  </a:lnTo>
                  <a:lnTo>
                    <a:pt x="765920" y="1282700"/>
                  </a:lnTo>
                  <a:lnTo>
                    <a:pt x="788419" y="1320800"/>
                  </a:lnTo>
                  <a:lnTo>
                    <a:pt x="811345" y="1358900"/>
                  </a:lnTo>
                  <a:lnTo>
                    <a:pt x="834694" y="1397000"/>
                  </a:lnTo>
                  <a:lnTo>
                    <a:pt x="858461" y="1447800"/>
                  </a:lnTo>
                  <a:lnTo>
                    <a:pt x="882642" y="1485900"/>
                  </a:lnTo>
                  <a:lnTo>
                    <a:pt x="907233" y="1524000"/>
                  </a:lnTo>
                  <a:lnTo>
                    <a:pt x="932228" y="1574800"/>
                  </a:lnTo>
                  <a:lnTo>
                    <a:pt x="957625" y="1612900"/>
                  </a:lnTo>
                  <a:lnTo>
                    <a:pt x="983418" y="1651000"/>
                  </a:lnTo>
                  <a:lnTo>
                    <a:pt x="1009603" y="1689100"/>
                  </a:lnTo>
                  <a:lnTo>
                    <a:pt x="1036176" y="1739900"/>
                  </a:lnTo>
                  <a:lnTo>
                    <a:pt x="1063132" y="1778000"/>
                  </a:lnTo>
                  <a:lnTo>
                    <a:pt x="1090467" y="1816100"/>
                  </a:lnTo>
                  <a:lnTo>
                    <a:pt x="1118177" y="1854200"/>
                  </a:lnTo>
                  <a:lnTo>
                    <a:pt x="1146257" y="1905000"/>
                  </a:lnTo>
                  <a:lnTo>
                    <a:pt x="1174703" y="1943100"/>
                  </a:lnTo>
                  <a:lnTo>
                    <a:pt x="1203511" y="1981200"/>
                  </a:lnTo>
                  <a:lnTo>
                    <a:pt x="1232676" y="2019300"/>
                  </a:lnTo>
                  <a:lnTo>
                    <a:pt x="1262194" y="2070100"/>
                  </a:lnTo>
                  <a:lnTo>
                    <a:pt x="1292060" y="2108200"/>
                  </a:lnTo>
                  <a:lnTo>
                    <a:pt x="1322270" y="2146300"/>
                  </a:lnTo>
                  <a:lnTo>
                    <a:pt x="1352821" y="2197100"/>
                  </a:lnTo>
                  <a:lnTo>
                    <a:pt x="1383706" y="2235200"/>
                  </a:lnTo>
                  <a:lnTo>
                    <a:pt x="1414923" y="2273300"/>
                  </a:lnTo>
                  <a:lnTo>
                    <a:pt x="1446467" y="2311400"/>
                  </a:lnTo>
                  <a:lnTo>
                    <a:pt x="1478333" y="2362200"/>
                  </a:lnTo>
                  <a:lnTo>
                    <a:pt x="1510517" y="2400300"/>
                  </a:lnTo>
                  <a:lnTo>
                    <a:pt x="1543014" y="2438400"/>
                  </a:lnTo>
                  <a:lnTo>
                    <a:pt x="1575821" y="2476500"/>
                  </a:lnTo>
                  <a:lnTo>
                    <a:pt x="1608933" y="2527300"/>
                  </a:lnTo>
                  <a:lnTo>
                    <a:pt x="1642345" y="2565400"/>
                  </a:lnTo>
                  <a:lnTo>
                    <a:pt x="1676054" y="2603500"/>
                  </a:lnTo>
                  <a:lnTo>
                    <a:pt x="1710054" y="2654300"/>
                  </a:lnTo>
                  <a:lnTo>
                    <a:pt x="1674092" y="2679700"/>
                  </a:lnTo>
                  <a:lnTo>
                    <a:pt x="1531128" y="2832100"/>
                  </a:lnTo>
                  <a:lnTo>
                    <a:pt x="1495621" y="2857500"/>
                  </a:lnTo>
                  <a:lnTo>
                    <a:pt x="1354604" y="3009900"/>
                  </a:lnTo>
                  <a:lnTo>
                    <a:pt x="1319616" y="3035300"/>
                  </a:lnTo>
                  <a:lnTo>
                    <a:pt x="1215327" y="3149600"/>
                  </a:lnTo>
                  <a:lnTo>
                    <a:pt x="1180798" y="3175000"/>
                  </a:lnTo>
                  <a:lnTo>
                    <a:pt x="1077950" y="3289300"/>
                  </a:lnTo>
                  <a:lnTo>
                    <a:pt x="1342891" y="3289300"/>
                  </a:lnTo>
                  <a:lnTo>
                    <a:pt x="1390727" y="3238500"/>
                  </a:lnTo>
                  <a:lnTo>
                    <a:pt x="1426785" y="3213100"/>
                  </a:lnTo>
                  <a:lnTo>
                    <a:pt x="1609110" y="3022600"/>
                  </a:lnTo>
                  <a:lnTo>
                    <a:pt x="1831936" y="2794000"/>
                  </a:lnTo>
                  <a:lnTo>
                    <a:pt x="2104100" y="2794000"/>
                  </a:lnTo>
                  <a:lnTo>
                    <a:pt x="2040546" y="2717800"/>
                  </a:lnTo>
                  <a:lnTo>
                    <a:pt x="2009130" y="2692400"/>
                  </a:lnTo>
                  <a:lnTo>
                    <a:pt x="1977961" y="2654300"/>
                  </a:lnTo>
                  <a:lnTo>
                    <a:pt x="2046859" y="2578100"/>
                  </a:lnTo>
                  <a:lnTo>
                    <a:pt x="2116037" y="2514600"/>
                  </a:lnTo>
                  <a:lnTo>
                    <a:pt x="2127600" y="2501900"/>
                  </a:lnTo>
                  <a:lnTo>
                    <a:pt x="1858721" y="2501900"/>
                  </a:lnTo>
                  <a:lnTo>
                    <a:pt x="1824740" y="2463800"/>
                  </a:lnTo>
                  <a:lnTo>
                    <a:pt x="1791090" y="2413000"/>
                  </a:lnTo>
                  <a:lnTo>
                    <a:pt x="1757774" y="2374900"/>
                  </a:lnTo>
                  <a:lnTo>
                    <a:pt x="1724797" y="2336800"/>
                  </a:lnTo>
                  <a:lnTo>
                    <a:pt x="1692164" y="2286000"/>
                  </a:lnTo>
                  <a:lnTo>
                    <a:pt x="1659879" y="2247900"/>
                  </a:lnTo>
                  <a:lnTo>
                    <a:pt x="1627948" y="2209800"/>
                  </a:lnTo>
                  <a:lnTo>
                    <a:pt x="1596374" y="2159000"/>
                  </a:lnTo>
                  <a:lnTo>
                    <a:pt x="1565163" y="2120900"/>
                  </a:lnTo>
                  <a:lnTo>
                    <a:pt x="1534318" y="2082800"/>
                  </a:lnTo>
                  <a:lnTo>
                    <a:pt x="1503846" y="2032000"/>
                  </a:lnTo>
                  <a:lnTo>
                    <a:pt x="1473749" y="1993900"/>
                  </a:lnTo>
                  <a:lnTo>
                    <a:pt x="1444033" y="1943100"/>
                  </a:lnTo>
                  <a:lnTo>
                    <a:pt x="1414703" y="1905000"/>
                  </a:lnTo>
                  <a:lnTo>
                    <a:pt x="1385763" y="1866900"/>
                  </a:lnTo>
                  <a:lnTo>
                    <a:pt x="1357217" y="1816100"/>
                  </a:lnTo>
                  <a:lnTo>
                    <a:pt x="1329071" y="1778000"/>
                  </a:lnTo>
                  <a:lnTo>
                    <a:pt x="1301329" y="1739900"/>
                  </a:lnTo>
                  <a:lnTo>
                    <a:pt x="1273995" y="1689100"/>
                  </a:lnTo>
                  <a:lnTo>
                    <a:pt x="1247075" y="1651000"/>
                  </a:lnTo>
                  <a:lnTo>
                    <a:pt x="1220572" y="1612900"/>
                  </a:lnTo>
                  <a:lnTo>
                    <a:pt x="1194492" y="1562100"/>
                  </a:lnTo>
                  <a:lnTo>
                    <a:pt x="1168840" y="1524000"/>
                  </a:lnTo>
                  <a:lnTo>
                    <a:pt x="1143619" y="1485900"/>
                  </a:lnTo>
                  <a:lnTo>
                    <a:pt x="1118834" y="1435100"/>
                  </a:lnTo>
                  <a:lnTo>
                    <a:pt x="1094490" y="1397000"/>
                  </a:lnTo>
                  <a:lnTo>
                    <a:pt x="1070592" y="1358900"/>
                  </a:lnTo>
                  <a:lnTo>
                    <a:pt x="1047144" y="1308100"/>
                  </a:lnTo>
                  <a:lnTo>
                    <a:pt x="1024151" y="1270000"/>
                  </a:lnTo>
                  <a:lnTo>
                    <a:pt x="1001617" y="1219200"/>
                  </a:lnTo>
                  <a:lnTo>
                    <a:pt x="979548" y="1181100"/>
                  </a:lnTo>
                  <a:lnTo>
                    <a:pt x="957947" y="1143000"/>
                  </a:lnTo>
                  <a:lnTo>
                    <a:pt x="936820" y="1092200"/>
                  </a:lnTo>
                  <a:lnTo>
                    <a:pt x="916171" y="1054100"/>
                  </a:lnTo>
                  <a:lnTo>
                    <a:pt x="896004" y="1016000"/>
                  </a:lnTo>
                  <a:lnTo>
                    <a:pt x="876325" y="965200"/>
                  </a:lnTo>
                  <a:close/>
                </a:path>
                <a:path w="3274695" h="6870700">
                  <a:moveTo>
                    <a:pt x="2859667" y="2006600"/>
                  </a:moveTo>
                  <a:lnTo>
                    <a:pt x="2606674" y="2006600"/>
                  </a:lnTo>
                  <a:lnTo>
                    <a:pt x="2635641" y="2044700"/>
                  </a:lnTo>
                  <a:lnTo>
                    <a:pt x="2664936" y="2082800"/>
                  </a:lnTo>
                  <a:lnTo>
                    <a:pt x="2694555" y="2120900"/>
                  </a:lnTo>
                  <a:lnTo>
                    <a:pt x="2724497" y="2159000"/>
                  </a:lnTo>
                  <a:lnTo>
                    <a:pt x="2754757" y="2197100"/>
                  </a:lnTo>
                  <a:lnTo>
                    <a:pt x="2785332" y="2235200"/>
                  </a:lnTo>
                  <a:lnTo>
                    <a:pt x="2816219" y="2273300"/>
                  </a:lnTo>
                  <a:lnTo>
                    <a:pt x="2847415" y="2311400"/>
                  </a:lnTo>
                  <a:lnTo>
                    <a:pt x="2878916" y="2349500"/>
                  </a:lnTo>
                  <a:lnTo>
                    <a:pt x="2910719" y="2387600"/>
                  </a:lnTo>
                  <a:lnTo>
                    <a:pt x="2942822" y="2425700"/>
                  </a:lnTo>
                  <a:lnTo>
                    <a:pt x="2975220" y="2463800"/>
                  </a:lnTo>
                  <a:lnTo>
                    <a:pt x="3007911" y="2501900"/>
                  </a:lnTo>
                  <a:lnTo>
                    <a:pt x="3040891" y="2552700"/>
                  </a:lnTo>
                  <a:lnTo>
                    <a:pt x="3074157" y="2590800"/>
                  </a:lnTo>
                  <a:lnTo>
                    <a:pt x="3141535" y="2667000"/>
                  </a:lnTo>
                  <a:lnTo>
                    <a:pt x="3107857" y="2692400"/>
                  </a:lnTo>
                  <a:lnTo>
                    <a:pt x="3039760" y="2768600"/>
                  </a:lnTo>
                  <a:lnTo>
                    <a:pt x="2970702" y="2844800"/>
                  </a:lnTo>
                  <a:lnTo>
                    <a:pt x="2900711" y="2921000"/>
                  </a:lnTo>
                  <a:lnTo>
                    <a:pt x="2865373" y="2946400"/>
                  </a:lnTo>
                  <a:lnTo>
                    <a:pt x="2792940" y="3022600"/>
                  </a:lnTo>
                  <a:lnTo>
                    <a:pt x="2683071" y="3136900"/>
                  </a:lnTo>
                  <a:lnTo>
                    <a:pt x="2538539" y="3289300"/>
                  </a:lnTo>
                  <a:lnTo>
                    <a:pt x="2807849" y="3289300"/>
                  </a:lnTo>
                  <a:lnTo>
                    <a:pt x="2931228" y="3162300"/>
                  </a:lnTo>
                  <a:lnTo>
                    <a:pt x="3003447" y="3098800"/>
                  </a:lnTo>
                  <a:lnTo>
                    <a:pt x="3072531" y="3022600"/>
                  </a:lnTo>
                  <a:lnTo>
                    <a:pt x="3140709" y="2946400"/>
                  </a:lnTo>
                  <a:lnTo>
                    <a:pt x="3174463" y="2921000"/>
                  </a:lnTo>
                  <a:lnTo>
                    <a:pt x="3241308" y="2844800"/>
                  </a:lnTo>
                  <a:lnTo>
                    <a:pt x="3274402" y="2806700"/>
                  </a:lnTo>
                  <a:lnTo>
                    <a:pt x="3274631" y="2806700"/>
                  </a:lnTo>
                  <a:lnTo>
                    <a:pt x="3274631" y="2514600"/>
                  </a:lnTo>
                  <a:lnTo>
                    <a:pt x="3174483" y="2400300"/>
                  </a:lnTo>
                  <a:lnTo>
                    <a:pt x="3141539" y="2362200"/>
                  </a:lnTo>
                  <a:lnTo>
                    <a:pt x="3108911" y="2324100"/>
                  </a:lnTo>
                  <a:lnTo>
                    <a:pt x="3076603" y="2286000"/>
                  </a:lnTo>
                  <a:lnTo>
                    <a:pt x="3044617" y="2247900"/>
                  </a:lnTo>
                  <a:lnTo>
                    <a:pt x="3012957" y="2209800"/>
                  </a:lnTo>
                  <a:lnTo>
                    <a:pt x="2981627" y="2171700"/>
                  </a:lnTo>
                  <a:lnTo>
                    <a:pt x="2950629" y="2133600"/>
                  </a:lnTo>
                  <a:lnTo>
                    <a:pt x="2919968" y="2095500"/>
                  </a:lnTo>
                  <a:lnTo>
                    <a:pt x="2889646" y="2044700"/>
                  </a:lnTo>
                  <a:lnTo>
                    <a:pt x="2859667" y="2006600"/>
                  </a:lnTo>
                  <a:close/>
                </a:path>
                <a:path w="3274695" h="6870700">
                  <a:moveTo>
                    <a:pt x="1937384" y="266700"/>
                  </a:moveTo>
                  <a:lnTo>
                    <a:pt x="1895109" y="279400"/>
                  </a:lnTo>
                  <a:lnTo>
                    <a:pt x="1853197" y="304800"/>
                  </a:lnTo>
                  <a:lnTo>
                    <a:pt x="1811641" y="317500"/>
                  </a:lnTo>
                  <a:lnTo>
                    <a:pt x="1770435" y="342900"/>
                  </a:lnTo>
                  <a:lnTo>
                    <a:pt x="1729574" y="355600"/>
                  </a:lnTo>
                  <a:lnTo>
                    <a:pt x="1742735" y="406400"/>
                  </a:lnTo>
                  <a:lnTo>
                    <a:pt x="1756590" y="457200"/>
                  </a:lnTo>
                  <a:lnTo>
                    <a:pt x="1771134" y="495300"/>
                  </a:lnTo>
                  <a:lnTo>
                    <a:pt x="1786360" y="546100"/>
                  </a:lnTo>
                  <a:lnTo>
                    <a:pt x="1802262" y="584200"/>
                  </a:lnTo>
                  <a:lnTo>
                    <a:pt x="1818833" y="635000"/>
                  </a:lnTo>
                  <a:lnTo>
                    <a:pt x="1836068" y="673100"/>
                  </a:lnTo>
                  <a:lnTo>
                    <a:pt x="1853959" y="723900"/>
                  </a:lnTo>
                  <a:lnTo>
                    <a:pt x="1872501" y="774700"/>
                  </a:lnTo>
                  <a:lnTo>
                    <a:pt x="1891687" y="812800"/>
                  </a:lnTo>
                  <a:lnTo>
                    <a:pt x="1911510" y="863600"/>
                  </a:lnTo>
                  <a:lnTo>
                    <a:pt x="1931965" y="901700"/>
                  </a:lnTo>
                  <a:lnTo>
                    <a:pt x="1953045" y="952500"/>
                  </a:lnTo>
                  <a:lnTo>
                    <a:pt x="1974744" y="990600"/>
                  </a:lnTo>
                  <a:lnTo>
                    <a:pt x="1997055" y="1041400"/>
                  </a:lnTo>
                  <a:lnTo>
                    <a:pt x="2019971" y="1092200"/>
                  </a:lnTo>
                  <a:lnTo>
                    <a:pt x="2043488" y="1130300"/>
                  </a:lnTo>
                  <a:lnTo>
                    <a:pt x="2067597" y="1181100"/>
                  </a:lnTo>
                  <a:lnTo>
                    <a:pt x="2092294" y="1219200"/>
                  </a:lnTo>
                  <a:lnTo>
                    <a:pt x="2117571" y="1270000"/>
                  </a:lnTo>
                  <a:lnTo>
                    <a:pt x="2143422" y="1320800"/>
                  </a:lnTo>
                  <a:lnTo>
                    <a:pt x="2169841" y="1358900"/>
                  </a:lnTo>
                  <a:lnTo>
                    <a:pt x="2196822" y="1409700"/>
                  </a:lnTo>
                  <a:lnTo>
                    <a:pt x="2224357" y="1447800"/>
                  </a:lnTo>
                  <a:lnTo>
                    <a:pt x="2252441" y="1498600"/>
                  </a:lnTo>
                  <a:lnTo>
                    <a:pt x="2281068" y="1536700"/>
                  </a:lnTo>
                  <a:lnTo>
                    <a:pt x="2310231" y="1587500"/>
                  </a:lnTo>
                  <a:lnTo>
                    <a:pt x="2339923" y="1638300"/>
                  </a:lnTo>
                  <a:lnTo>
                    <a:pt x="2370139" y="1676400"/>
                  </a:lnTo>
                  <a:lnTo>
                    <a:pt x="2400872" y="1727200"/>
                  </a:lnTo>
                  <a:lnTo>
                    <a:pt x="2432115" y="1765300"/>
                  </a:lnTo>
                  <a:lnTo>
                    <a:pt x="2463863" y="1816100"/>
                  </a:lnTo>
                  <a:lnTo>
                    <a:pt x="2496108" y="1854200"/>
                  </a:lnTo>
                  <a:lnTo>
                    <a:pt x="2461679" y="1892300"/>
                  </a:lnTo>
                  <a:lnTo>
                    <a:pt x="2426792" y="1930400"/>
                  </a:lnTo>
                  <a:lnTo>
                    <a:pt x="2391461" y="1968500"/>
                  </a:lnTo>
                  <a:lnTo>
                    <a:pt x="2355701" y="2006600"/>
                  </a:lnTo>
                  <a:lnTo>
                    <a:pt x="2319527" y="2044700"/>
                  </a:lnTo>
                  <a:lnTo>
                    <a:pt x="2282954" y="2082800"/>
                  </a:lnTo>
                  <a:lnTo>
                    <a:pt x="2245997" y="2120900"/>
                  </a:lnTo>
                  <a:lnTo>
                    <a:pt x="2208669" y="2159000"/>
                  </a:lnTo>
                  <a:lnTo>
                    <a:pt x="2132964" y="2235200"/>
                  </a:lnTo>
                  <a:lnTo>
                    <a:pt x="2098442" y="2273300"/>
                  </a:lnTo>
                  <a:lnTo>
                    <a:pt x="2063982" y="2298700"/>
                  </a:lnTo>
                  <a:lnTo>
                    <a:pt x="2029587" y="2336800"/>
                  </a:lnTo>
                  <a:lnTo>
                    <a:pt x="1995262" y="2362200"/>
                  </a:lnTo>
                  <a:lnTo>
                    <a:pt x="1926832" y="2438400"/>
                  </a:lnTo>
                  <a:lnTo>
                    <a:pt x="1892734" y="2463800"/>
                  </a:lnTo>
                  <a:lnTo>
                    <a:pt x="1858721" y="2501900"/>
                  </a:lnTo>
                  <a:lnTo>
                    <a:pt x="2127600" y="2501900"/>
                  </a:lnTo>
                  <a:lnTo>
                    <a:pt x="2185474" y="2438400"/>
                  </a:lnTo>
                  <a:lnTo>
                    <a:pt x="2220284" y="2413000"/>
                  </a:lnTo>
                  <a:lnTo>
                    <a:pt x="2255151" y="2374900"/>
                  </a:lnTo>
                  <a:lnTo>
                    <a:pt x="2327980" y="2298700"/>
                  </a:lnTo>
                  <a:lnTo>
                    <a:pt x="2399622" y="2222500"/>
                  </a:lnTo>
                  <a:lnTo>
                    <a:pt x="2434975" y="2197100"/>
                  </a:lnTo>
                  <a:lnTo>
                    <a:pt x="2470003" y="2159000"/>
                  </a:lnTo>
                  <a:lnTo>
                    <a:pt x="2504697" y="2120900"/>
                  </a:lnTo>
                  <a:lnTo>
                    <a:pt x="2539046" y="2082800"/>
                  </a:lnTo>
                  <a:lnTo>
                    <a:pt x="2573042" y="2044700"/>
                  </a:lnTo>
                  <a:lnTo>
                    <a:pt x="2606674" y="2006600"/>
                  </a:lnTo>
                  <a:lnTo>
                    <a:pt x="2859667" y="2006600"/>
                  </a:lnTo>
                  <a:lnTo>
                    <a:pt x="2830035" y="1968500"/>
                  </a:lnTo>
                  <a:lnTo>
                    <a:pt x="2800753" y="1930400"/>
                  </a:lnTo>
                  <a:lnTo>
                    <a:pt x="2771823" y="1892300"/>
                  </a:lnTo>
                  <a:lnTo>
                    <a:pt x="2743250" y="1854200"/>
                  </a:lnTo>
                  <a:lnTo>
                    <a:pt x="2777197" y="1816100"/>
                  </a:lnTo>
                  <a:lnTo>
                    <a:pt x="2810689" y="1778000"/>
                  </a:lnTo>
                  <a:lnTo>
                    <a:pt x="2843719" y="1739900"/>
                  </a:lnTo>
                  <a:lnTo>
                    <a:pt x="2876281" y="1701800"/>
                  </a:lnTo>
                  <a:lnTo>
                    <a:pt x="2634081" y="1701800"/>
                  </a:lnTo>
                  <a:lnTo>
                    <a:pt x="2603142" y="1663700"/>
                  </a:lnTo>
                  <a:lnTo>
                    <a:pt x="2572728" y="1612900"/>
                  </a:lnTo>
                  <a:lnTo>
                    <a:pt x="2542846" y="1574800"/>
                  </a:lnTo>
                  <a:lnTo>
                    <a:pt x="2513501" y="1524000"/>
                  </a:lnTo>
                  <a:lnTo>
                    <a:pt x="2484702" y="1473200"/>
                  </a:lnTo>
                  <a:lnTo>
                    <a:pt x="2456454" y="1435100"/>
                  </a:lnTo>
                  <a:lnTo>
                    <a:pt x="2428764" y="1384300"/>
                  </a:lnTo>
                  <a:lnTo>
                    <a:pt x="2401639" y="1346200"/>
                  </a:lnTo>
                  <a:lnTo>
                    <a:pt x="2375085" y="1295400"/>
                  </a:lnTo>
                  <a:lnTo>
                    <a:pt x="2349110" y="1257300"/>
                  </a:lnTo>
                  <a:lnTo>
                    <a:pt x="2323719" y="1206500"/>
                  </a:lnTo>
                  <a:lnTo>
                    <a:pt x="2298920" y="1168400"/>
                  </a:lnTo>
                  <a:lnTo>
                    <a:pt x="2274719" y="1117600"/>
                  </a:lnTo>
                  <a:lnTo>
                    <a:pt x="2251122" y="1079500"/>
                  </a:lnTo>
                  <a:lnTo>
                    <a:pt x="2228137" y="1028700"/>
                  </a:lnTo>
                  <a:lnTo>
                    <a:pt x="2205770" y="990600"/>
                  </a:lnTo>
                  <a:lnTo>
                    <a:pt x="2184028" y="939800"/>
                  </a:lnTo>
                  <a:lnTo>
                    <a:pt x="2162917" y="889000"/>
                  </a:lnTo>
                  <a:lnTo>
                    <a:pt x="2142444" y="850900"/>
                  </a:lnTo>
                  <a:lnTo>
                    <a:pt x="2122616" y="800100"/>
                  </a:lnTo>
                  <a:lnTo>
                    <a:pt x="2103439" y="762000"/>
                  </a:lnTo>
                  <a:lnTo>
                    <a:pt x="2084920" y="711200"/>
                  </a:lnTo>
                  <a:lnTo>
                    <a:pt x="2067066" y="673100"/>
                  </a:lnTo>
                  <a:lnTo>
                    <a:pt x="2049883" y="622300"/>
                  </a:lnTo>
                  <a:lnTo>
                    <a:pt x="2033378" y="584200"/>
                  </a:lnTo>
                  <a:lnTo>
                    <a:pt x="2017558" y="533400"/>
                  </a:lnTo>
                  <a:lnTo>
                    <a:pt x="2002428" y="495300"/>
                  </a:lnTo>
                  <a:lnTo>
                    <a:pt x="1987997" y="444500"/>
                  </a:lnTo>
                  <a:lnTo>
                    <a:pt x="1974271" y="406400"/>
                  </a:lnTo>
                  <a:lnTo>
                    <a:pt x="1961255" y="355600"/>
                  </a:lnTo>
                  <a:lnTo>
                    <a:pt x="1948958" y="304800"/>
                  </a:lnTo>
                  <a:lnTo>
                    <a:pt x="1937384" y="266700"/>
                  </a:lnTo>
                  <a:close/>
                </a:path>
                <a:path w="3274695" h="6870700">
                  <a:moveTo>
                    <a:pt x="3154387" y="0"/>
                  </a:moveTo>
                  <a:lnTo>
                    <a:pt x="3049093" y="0"/>
                  </a:lnTo>
                  <a:lnTo>
                    <a:pt x="2996804" y="12700"/>
                  </a:lnTo>
                  <a:lnTo>
                    <a:pt x="2892965" y="12700"/>
                  </a:lnTo>
                  <a:lnTo>
                    <a:pt x="2841421" y="25400"/>
                  </a:lnTo>
                  <a:lnTo>
                    <a:pt x="2848003" y="63500"/>
                  </a:lnTo>
                  <a:lnTo>
                    <a:pt x="2855660" y="114300"/>
                  </a:lnTo>
                  <a:lnTo>
                    <a:pt x="2864380" y="165100"/>
                  </a:lnTo>
                  <a:lnTo>
                    <a:pt x="2874150" y="203200"/>
                  </a:lnTo>
                  <a:lnTo>
                    <a:pt x="2884959" y="254000"/>
                  </a:lnTo>
                  <a:lnTo>
                    <a:pt x="2896795" y="304800"/>
                  </a:lnTo>
                  <a:lnTo>
                    <a:pt x="2909644" y="342900"/>
                  </a:lnTo>
                  <a:lnTo>
                    <a:pt x="2923497" y="393700"/>
                  </a:lnTo>
                  <a:lnTo>
                    <a:pt x="2938340" y="444500"/>
                  </a:lnTo>
                  <a:lnTo>
                    <a:pt x="2954161" y="482600"/>
                  </a:lnTo>
                  <a:lnTo>
                    <a:pt x="2970948" y="533400"/>
                  </a:lnTo>
                  <a:lnTo>
                    <a:pt x="2988690" y="584200"/>
                  </a:lnTo>
                  <a:lnTo>
                    <a:pt x="3007374" y="622300"/>
                  </a:lnTo>
                  <a:lnTo>
                    <a:pt x="3026988" y="673100"/>
                  </a:lnTo>
                  <a:lnTo>
                    <a:pt x="3047520" y="723900"/>
                  </a:lnTo>
                  <a:lnTo>
                    <a:pt x="3068959" y="762000"/>
                  </a:lnTo>
                  <a:lnTo>
                    <a:pt x="3091291" y="812800"/>
                  </a:lnTo>
                  <a:lnTo>
                    <a:pt x="3114505" y="863600"/>
                  </a:lnTo>
                  <a:lnTo>
                    <a:pt x="3138589" y="901700"/>
                  </a:lnTo>
                  <a:lnTo>
                    <a:pt x="3163531" y="952500"/>
                  </a:lnTo>
                  <a:lnTo>
                    <a:pt x="3140793" y="990600"/>
                  </a:lnTo>
                  <a:lnTo>
                    <a:pt x="3117187" y="1028700"/>
                  </a:lnTo>
                  <a:lnTo>
                    <a:pt x="3092729" y="1079500"/>
                  </a:lnTo>
                  <a:lnTo>
                    <a:pt x="3067433" y="1117600"/>
                  </a:lnTo>
                  <a:lnTo>
                    <a:pt x="3041316" y="1155700"/>
                  </a:lnTo>
                  <a:lnTo>
                    <a:pt x="3014393" y="1206500"/>
                  </a:lnTo>
                  <a:lnTo>
                    <a:pt x="2986680" y="1244600"/>
                  </a:lnTo>
                  <a:lnTo>
                    <a:pt x="2958191" y="1282700"/>
                  </a:lnTo>
                  <a:lnTo>
                    <a:pt x="2928943" y="1333500"/>
                  </a:lnTo>
                  <a:lnTo>
                    <a:pt x="2898951" y="1371600"/>
                  </a:lnTo>
                  <a:lnTo>
                    <a:pt x="2868230" y="1409700"/>
                  </a:lnTo>
                  <a:lnTo>
                    <a:pt x="2836796" y="1447800"/>
                  </a:lnTo>
                  <a:lnTo>
                    <a:pt x="2804664" y="1498600"/>
                  </a:lnTo>
                  <a:lnTo>
                    <a:pt x="2771850" y="1536700"/>
                  </a:lnTo>
                  <a:lnTo>
                    <a:pt x="2738370" y="1574800"/>
                  </a:lnTo>
                  <a:lnTo>
                    <a:pt x="2704237" y="1625600"/>
                  </a:lnTo>
                  <a:lnTo>
                    <a:pt x="2669469" y="1663700"/>
                  </a:lnTo>
                  <a:lnTo>
                    <a:pt x="2634081" y="1701800"/>
                  </a:lnTo>
                  <a:lnTo>
                    <a:pt x="2876281" y="1701800"/>
                  </a:lnTo>
                  <a:lnTo>
                    <a:pt x="2908367" y="1663700"/>
                  </a:lnTo>
                  <a:lnTo>
                    <a:pt x="2939969" y="1625600"/>
                  </a:lnTo>
                  <a:lnTo>
                    <a:pt x="2971081" y="1587500"/>
                  </a:lnTo>
                  <a:lnTo>
                    <a:pt x="3001696" y="1549400"/>
                  </a:lnTo>
                  <a:lnTo>
                    <a:pt x="3031805" y="1498600"/>
                  </a:lnTo>
                  <a:lnTo>
                    <a:pt x="3061403" y="1460500"/>
                  </a:lnTo>
                  <a:lnTo>
                    <a:pt x="3090482" y="1422400"/>
                  </a:lnTo>
                  <a:lnTo>
                    <a:pt x="3119035" y="1384300"/>
                  </a:lnTo>
                  <a:lnTo>
                    <a:pt x="3147054" y="1346200"/>
                  </a:lnTo>
                  <a:lnTo>
                    <a:pt x="3174533" y="1308100"/>
                  </a:lnTo>
                  <a:lnTo>
                    <a:pt x="3201464" y="1270000"/>
                  </a:lnTo>
                  <a:lnTo>
                    <a:pt x="3227840" y="1231900"/>
                  </a:lnTo>
                  <a:lnTo>
                    <a:pt x="3253654" y="1193800"/>
                  </a:lnTo>
                  <a:lnTo>
                    <a:pt x="3274631" y="1155700"/>
                  </a:lnTo>
                  <a:lnTo>
                    <a:pt x="3274631" y="685800"/>
                  </a:lnTo>
                  <a:lnTo>
                    <a:pt x="3261527" y="647700"/>
                  </a:lnTo>
                  <a:lnTo>
                    <a:pt x="3244165" y="596900"/>
                  </a:lnTo>
                  <a:lnTo>
                    <a:pt x="3228221" y="546100"/>
                  </a:lnTo>
                  <a:lnTo>
                    <a:pt x="3213725" y="495300"/>
                  </a:lnTo>
                  <a:lnTo>
                    <a:pt x="3200703" y="444500"/>
                  </a:lnTo>
                  <a:lnTo>
                    <a:pt x="3189183" y="393700"/>
                  </a:lnTo>
                  <a:lnTo>
                    <a:pt x="3179192" y="342900"/>
                  </a:lnTo>
                  <a:lnTo>
                    <a:pt x="3170758" y="292100"/>
                  </a:lnTo>
                  <a:lnTo>
                    <a:pt x="3163909" y="254000"/>
                  </a:lnTo>
                  <a:lnTo>
                    <a:pt x="3158671" y="203200"/>
                  </a:lnTo>
                  <a:lnTo>
                    <a:pt x="3155073" y="152400"/>
                  </a:lnTo>
                  <a:lnTo>
                    <a:pt x="3153141" y="101600"/>
                  </a:lnTo>
                  <a:lnTo>
                    <a:pt x="3152903" y="50800"/>
                  </a:lnTo>
                  <a:lnTo>
                    <a:pt x="3154387" y="0"/>
                  </a:lnTo>
                  <a:close/>
                </a:path>
              </a:pathLst>
            </a:custGeom>
            <a:solidFill>
              <a:srgbClr val="85499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43348" y="2269178"/>
              <a:ext cx="6091555" cy="0"/>
            </a:xfrm>
            <a:custGeom>
              <a:avLst/>
              <a:gdLst/>
              <a:ahLst/>
              <a:cxnLst/>
              <a:rect l="l" t="t" r="r" b="b"/>
              <a:pathLst>
                <a:path w="6091555">
                  <a:moveTo>
                    <a:pt x="0" y="0"/>
                  </a:moveTo>
                  <a:lnTo>
                    <a:pt x="6090945" y="0"/>
                  </a:lnTo>
                </a:path>
              </a:pathLst>
            </a:custGeom>
            <a:ln w="9525">
              <a:solidFill>
                <a:srgbClr val="712E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24419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6" y="1611991"/>
                  </a:lnTo>
                  <a:lnTo>
                    <a:pt x="22271" y="1656357"/>
                  </a:lnTo>
                  <a:lnTo>
                    <a:pt x="38882" y="1698705"/>
                  </a:lnTo>
                  <a:lnTo>
                    <a:pt x="59643" y="1738770"/>
                  </a:lnTo>
                  <a:lnTo>
                    <a:pt x="84287" y="1776284"/>
                  </a:lnTo>
                  <a:lnTo>
                    <a:pt x="112547" y="1810981"/>
                  </a:lnTo>
                  <a:lnTo>
                    <a:pt x="144157" y="1842594"/>
                  </a:lnTo>
                  <a:lnTo>
                    <a:pt x="178851" y="1870857"/>
                  </a:lnTo>
                  <a:lnTo>
                    <a:pt x="216360" y="1895503"/>
                  </a:lnTo>
                  <a:lnTo>
                    <a:pt x="256420" y="1916266"/>
                  </a:lnTo>
                  <a:lnTo>
                    <a:pt x="298764" y="1932879"/>
                  </a:lnTo>
                  <a:lnTo>
                    <a:pt x="343124" y="1945075"/>
                  </a:lnTo>
                  <a:lnTo>
                    <a:pt x="389234" y="1952588"/>
                  </a:lnTo>
                  <a:lnTo>
                    <a:pt x="436829" y="1955152"/>
                  </a:lnTo>
                  <a:lnTo>
                    <a:pt x="1272984" y="1955152"/>
                  </a:lnTo>
                  <a:lnTo>
                    <a:pt x="1320583" y="1952588"/>
                  </a:lnTo>
                  <a:lnTo>
                    <a:pt x="1366699" y="1945075"/>
                  </a:lnTo>
                  <a:lnTo>
                    <a:pt x="1411064" y="1932879"/>
                  </a:lnTo>
                  <a:lnTo>
                    <a:pt x="1453412" y="1916266"/>
                  </a:lnTo>
                  <a:lnTo>
                    <a:pt x="1493477" y="1895503"/>
                  </a:lnTo>
                  <a:lnTo>
                    <a:pt x="1530991" y="1870857"/>
                  </a:lnTo>
                  <a:lnTo>
                    <a:pt x="1565688" y="1842594"/>
                  </a:lnTo>
                  <a:lnTo>
                    <a:pt x="1597302" y="1810981"/>
                  </a:lnTo>
                  <a:lnTo>
                    <a:pt x="1625566" y="1776284"/>
                  </a:lnTo>
                  <a:lnTo>
                    <a:pt x="1650213" y="1738770"/>
                  </a:lnTo>
                  <a:lnTo>
                    <a:pt x="1670976" y="1698705"/>
                  </a:lnTo>
                  <a:lnTo>
                    <a:pt x="1687590" y="1656357"/>
                  </a:lnTo>
                  <a:lnTo>
                    <a:pt x="1699787" y="1611991"/>
                  </a:lnTo>
                  <a:lnTo>
                    <a:pt x="1707300" y="1565873"/>
                  </a:lnTo>
                  <a:lnTo>
                    <a:pt x="1709864" y="1518272"/>
                  </a:lnTo>
                  <a:lnTo>
                    <a:pt x="1709864" y="538873"/>
                  </a:lnTo>
                  <a:lnTo>
                    <a:pt x="1707662" y="489825"/>
                  </a:lnTo>
                  <a:lnTo>
                    <a:pt x="1701182" y="442010"/>
                  </a:lnTo>
                  <a:lnTo>
                    <a:pt x="1690614" y="395619"/>
                  </a:lnTo>
                  <a:lnTo>
                    <a:pt x="1676149" y="350843"/>
                  </a:lnTo>
                  <a:lnTo>
                    <a:pt x="1657977" y="307871"/>
                  </a:lnTo>
                  <a:lnTo>
                    <a:pt x="1636289" y="266893"/>
                  </a:lnTo>
                  <a:lnTo>
                    <a:pt x="1611274" y="228101"/>
                  </a:lnTo>
                  <a:lnTo>
                    <a:pt x="1583122" y="191684"/>
                  </a:lnTo>
                  <a:lnTo>
                    <a:pt x="1552025" y="157832"/>
                  </a:lnTo>
                  <a:lnTo>
                    <a:pt x="1518172" y="126736"/>
                  </a:lnTo>
                  <a:lnTo>
                    <a:pt x="1481754" y="98586"/>
                  </a:lnTo>
                  <a:lnTo>
                    <a:pt x="1442961" y="73572"/>
                  </a:lnTo>
                  <a:lnTo>
                    <a:pt x="1401983" y="51884"/>
                  </a:lnTo>
                  <a:lnTo>
                    <a:pt x="1359010" y="33713"/>
                  </a:lnTo>
                  <a:lnTo>
                    <a:pt x="1314233" y="19249"/>
                  </a:lnTo>
                  <a:lnTo>
                    <a:pt x="1267841" y="8681"/>
                  </a:lnTo>
                  <a:lnTo>
                    <a:pt x="1220026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23615" y="1867635"/>
            <a:ext cx="10306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60" dirty="0">
                <a:solidFill>
                  <a:srgbClr val="712E8A"/>
                </a:solidFill>
                <a:latin typeface="Lucida Sans Unicode"/>
                <a:cs typeface="Lucida Sans Unicode"/>
              </a:rPr>
              <a:t>Railways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3493" y="3231528"/>
            <a:ext cx="2149475" cy="2521585"/>
            <a:chOff x="623493" y="3231528"/>
            <a:chExt cx="2149475" cy="2521585"/>
          </a:xfrm>
        </p:grpSpPr>
        <p:sp>
          <p:nvSpPr>
            <p:cNvPr id="11" name="object 11"/>
            <p:cNvSpPr/>
            <p:nvPr/>
          </p:nvSpPr>
          <p:spPr>
            <a:xfrm>
              <a:off x="936306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5" h="1955164">
                  <a:moveTo>
                    <a:pt x="1170965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5" y="1611991"/>
                  </a:lnTo>
                  <a:lnTo>
                    <a:pt x="22270" y="1656357"/>
                  </a:lnTo>
                  <a:lnTo>
                    <a:pt x="38881" y="1698705"/>
                  </a:lnTo>
                  <a:lnTo>
                    <a:pt x="59641" y="1738770"/>
                  </a:lnTo>
                  <a:lnTo>
                    <a:pt x="84284" y="1776284"/>
                  </a:lnTo>
                  <a:lnTo>
                    <a:pt x="112544" y="1810981"/>
                  </a:lnTo>
                  <a:lnTo>
                    <a:pt x="144154" y="1842594"/>
                  </a:lnTo>
                  <a:lnTo>
                    <a:pt x="178848" y="1870857"/>
                  </a:lnTo>
                  <a:lnTo>
                    <a:pt x="216359" y="1895503"/>
                  </a:lnTo>
                  <a:lnTo>
                    <a:pt x="256420" y="1916266"/>
                  </a:lnTo>
                  <a:lnTo>
                    <a:pt x="298765" y="1932879"/>
                  </a:lnTo>
                  <a:lnTo>
                    <a:pt x="343128" y="1945075"/>
                  </a:lnTo>
                  <a:lnTo>
                    <a:pt x="389243" y="1952588"/>
                  </a:lnTo>
                  <a:lnTo>
                    <a:pt x="436841" y="1955152"/>
                  </a:lnTo>
                  <a:lnTo>
                    <a:pt x="1272971" y="1955152"/>
                  </a:lnTo>
                  <a:lnTo>
                    <a:pt x="1320573" y="1952588"/>
                  </a:lnTo>
                  <a:lnTo>
                    <a:pt x="1366690" y="1945075"/>
                  </a:lnTo>
                  <a:lnTo>
                    <a:pt x="1411056" y="1932879"/>
                  </a:lnTo>
                  <a:lnTo>
                    <a:pt x="1453405" y="1916266"/>
                  </a:lnTo>
                  <a:lnTo>
                    <a:pt x="1493470" y="1895503"/>
                  </a:lnTo>
                  <a:lnTo>
                    <a:pt x="1530984" y="1870857"/>
                  </a:lnTo>
                  <a:lnTo>
                    <a:pt x="1565681" y="1842594"/>
                  </a:lnTo>
                  <a:lnTo>
                    <a:pt x="1597294" y="1810981"/>
                  </a:lnTo>
                  <a:lnTo>
                    <a:pt x="1625557" y="1776284"/>
                  </a:lnTo>
                  <a:lnTo>
                    <a:pt x="1650203" y="1738770"/>
                  </a:lnTo>
                  <a:lnTo>
                    <a:pt x="1670965" y="1698705"/>
                  </a:lnTo>
                  <a:lnTo>
                    <a:pt x="1687578" y="1656357"/>
                  </a:lnTo>
                  <a:lnTo>
                    <a:pt x="1699774" y="1611991"/>
                  </a:lnTo>
                  <a:lnTo>
                    <a:pt x="1707288" y="1565873"/>
                  </a:lnTo>
                  <a:lnTo>
                    <a:pt x="1709851" y="1518272"/>
                  </a:lnTo>
                  <a:lnTo>
                    <a:pt x="1709851" y="538873"/>
                  </a:lnTo>
                  <a:lnTo>
                    <a:pt x="1707649" y="489825"/>
                  </a:lnTo>
                  <a:lnTo>
                    <a:pt x="1701168" y="442010"/>
                  </a:lnTo>
                  <a:lnTo>
                    <a:pt x="1690600" y="395619"/>
                  </a:lnTo>
                  <a:lnTo>
                    <a:pt x="1676135" y="350843"/>
                  </a:lnTo>
                  <a:lnTo>
                    <a:pt x="1657962" y="307871"/>
                  </a:lnTo>
                  <a:lnTo>
                    <a:pt x="1636273" y="266893"/>
                  </a:lnTo>
                  <a:lnTo>
                    <a:pt x="1611257" y="228101"/>
                  </a:lnTo>
                  <a:lnTo>
                    <a:pt x="1583106" y="191684"/>
                  </a:lnTo>
                  <a:lnTo>
                    <a:pt x="1552008" y="157832"/>
                  </a:lnTo>
                  <a:lnTo>
                    <a:pt x="1518154" y="126736"/>
                  </a:lnTo>
                  <a:lnTo>
                    <a:pt x="1481736" y="98586"/>
                  </a:lnTo>
                  <a:lnTo>
                    <a:pt x="1442942" y="73572"/>
                  </a:lnTo>
                  <a:lnTo>
                    <a:pt x="1401964" y="51884"/>
                  </a:lnTo>
                  <a:lnTo>
                    <a:pt x="1358992" y="33713"/>
                  </a:lnTo>
                  <a:lnTo>
                    <a:pt x="1314215" y="19249"/>
                  </a:lnTo>
                  <a:lnTo>
                    <a:pt x="1267825" y="8681"/>
                  </a:lnTo>
                  <a:lnTo>
                    <a:pt x="1220012" y="2202"/>
                  </a:lnTo>
                  <a:lnTo>
                    <a:pt x="1170965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332" y="5341632"/>
              <a:ext cx="1823173" cy="4108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493" y="3534219"/>
              <a:ext cx="2149329" cy="210031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936277" y="2269178"/>
            <a:ext cx="1710055" cy="0"/>
          </a:xfrm>
          <a:custGeom>
            <a:avLst/>
            <a:gdLst/>
            <a:ahLst/>
            <a:cxnLst/>
            <a:rect l="l" t="t" r="r" b="b"/>
            <a:pathLst>
              <a:path w="1710055">
                <a:moveTo>
                  <a:pt x="0" y="0"/>
                </a:moveTo>
                <a:lnTo>
                  <a:pt x="1709889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530662" y="1867635"/>
            <a:ext cx="25241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25" dirty="0">
                <a:solidFill>
                  <a:srgbClr val="712E8A"/>
                </a:solidFill>
                <a:latin typeface="Lucida Sans Unicode"/>
                <a:cs typeface="Lucida Sans Unicode"/>
              </a:rPr>
              <a:t>Power</a:t>
            </a:r>
            <a:r>
              <a:rPr sz="1600" spc="8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712E8A"/>
                </a:solidFill>
                <a:latin typeface="Lucida Sans Unicode"/>
                <a:cs typeface="Lucida Sans Unicode"/>
              </a:rPr>
              <a:t>&amp;</a:t>
            </a:r>
            <a:r>
              <a:rPr sz="1600" spc="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25" dirty="0">
                <a:solidFill>
                  <a:srgbClr val="712E8A"/>
                </a:solidFill>
                <a:latin typeface="Lucida Sans Unicode"/>
                <a:cs typeface="Lucida Sans Unicode"/>
              </a:rPr>
              <a:t>Transmission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3627" y="2834752"/>
            <a:ext cx="94996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90" dirty="0">
                <a:solidFill>
                  <a:srgbClr val="414042"/>
                </a:solidFill>
                <a:latin typeface="Lucida Sans Unicode"/>
                <a:cs typeface="Lucida Sans Unicode"/>
              </a:rPr>
              <a:t>Cable</a:t>
            </a:r>
            <a:r>
              <a:rPr sz="1200" spc="-6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414042"/>
                </a:solidFill>
                <a:latin typeface="Lucida Sans Unicode"/>
                <a:cs typeface="Lucida Sans Unicode"/>
              </a:rPr>
              <a:t>Tape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11727" y="2834752"/>
            <a:ext cx="83820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Earth</a:t>
            </a:r>
            <a:r>
              <a:rPr sz="1200" spc="-7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543350" y="3231528"/>
            <a:ext cx="6193155" cy="2656840"/>
            <a:chOff x="3543350" y="3231528"/>
            <a:chExt cx="6193155" cy="2656840"/>
          </a:xfrm>
        </p:grpSpPr>
        <p:sp>
          <p:nvSpPr>
            <p:cNvPr id="19" name="object 19"/>
            <p:cNvSpPr/>
            <p:nvPr/>
          </p:nvSpPr>
          <p:spPr>
            <a:xfrm>
              <a:off x="3543353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5" y="1611991"/>
                  </a:lnTo>
                  <a:lnTo>
                    <a:pt x="22270" y="1656357"/>
                  </a:lnTo>
                  <a:lnTo>
                    <a:pt x="38881" y="1698705"/>
                  </a:lnTo>
                  <a:lnTo>
                    <a:pt x="59641" y="1738770"/>
                  </a:lnTo>
                  <a:lnTo>
                    <a:pt x="84284" y="1776284"/>
                  </a:lnTo>
                  <a:lnTo>
                    <a:pt x="112544" y="1810981"/>
                  </a:lnTo>
                  <a:lnTo>
                    <a:pt x="144154" y="1842594"/>
                  </a:lnTo>
                  <a:lnTo>
                    <a:pt x="178848" y="1870857"/>
                  </a:lnTo>
                  <a:lnTo>
                    <a:pt x="216359" y="1895503"/>
                  </a:lnTo>
                  <a:lnTo>
                    <a:pt x="256420" y="1916266"/>
                  </a:lnTo>
                  <a:lnTo>
                    <a:pt x="298765" y="1932879"/>
                  </a:lnTo>
                  <a:lnTo>
                    <a:pt x="343128" y="1945075"/>
                  </a:lnTo>
                  <a:lnTo>
                    <a:pt x="389243" y="1952588"/>
                  </a:lnTo>
                  <a:lnTo>
                    <a:pt x="436841" y="1955152"/>
                  </a:lnTo>
                  <a:lnTo>
                    <a:pt x="1272984" y="1955152"/>
                  </a:lnTo>
                  <a:lnTo>
                    <a:pt x="1320583" y="1952588"/>
                  </a:lnTo>
                  <a:lnTo>
                    <a:pt x="1366699" y="1945075"/>
                  </a:lnTo>
                  <a:lnTo>
                    <a:pt x="1411064" y="1932879"/>
                  </a:lnTo>
                  <a:lnTo>
                    <a:pt x="1453412" y="1916266"/>
                  </a:lnTo>
                  <a:lnTo>
                    <a:pt x="1493477" y="1895503"/>
                  </a:lnTo>
                  <a:lnTo>
                    <a:pt x="1530991" y="1870857"/>
                  </a:lnTo>
                  <a:lnTo>
                    <a:pt x="1565688" y="1842594"/>
                  </a:lnTo>
                  <a:lnTo>
                    <a:pt x="1597302" y="1810981"/>
                  </a:lnTo>
                  <a:lnTo>
                    <a:pt x="1625566" y="1776284"/>
                  </a:lnTo>
                  <a:lnTo>
                    <a:pt x="1650213" y="1738770"/>
                  </a:lnTo>
                  <a:lnTo>
                    <a:pt x="1670976" y="1698705"/>
                  </a:lnTo>
                  <a:lnTo>
                    <a:pt x="1687590" y="1656357"/>
                  </a:lnTo>
                  <a:lnTo>
                    <a:pt x="1699787" y="1611991"/>
                  </a:lnTo>
                  <a:lnTo>
                    <a:pt x="1707300" y="1565873"/>
                  </a:lnTo>
                  <a:lnTo>
                    <a:pt x="1709864" y="1518272"/>
                  </a:lnTo>
                  <a:lnTo>
                    <a:pt x="1709864" y="538873"/>
                  </a:lnTo>
                  <a:lnTo>
                    <a:pt x="1707662" y="489825"/>
                  </a:lnTo>
                  <a:lnTo>
                    <a:pt x="1701181" y="442010"/>
                  </a:lnTo>
                  <a:lnTo>
                    <a:pt x="1690613" y="395619"/>
                  </a:lnTo>
                  <a:lnTo>
                    <a:pt x="1676148" y="350843"/>
                  </a:lnTo>
                  <a:lnTo>
                    <a:pt x="1657975" y="307871"/>
                  </a:lnTo>
                  <a:lnTo>
                    <a:pt x="1636286" y="266893"/>
                  </a:lnTo>
                  <a:lnTo>
                    <a:pt x="1611270" y="228101"/>
                  </a:lnTo>
                  <a:lnTo>
                    <a:pt x="1583118" y="191684"/>
                  </a:lnTo>
                  <a:lnTo>
                    <a:pt x="1552020" y="157832"/>
                  </a:lnTo>
                  <a:lnTo>
                    <a:pt x="1518167" y="126736"/>
                  </a:lnTo>
                  <a:lnTo>
                    <a:pt x="1481749" y="98586"/>
                  </a:lnTo>
                  <a:lnTo>
                    <a:pt x="1442955" y="73572"/>
                  </a:lnTo>
                  <a:lnTo>
                    <a:pt x="1401977" y="51884"/>
                  </a:lnTo>
                  <a:lnTo>
                    <a:pt x="1359005" y="33713"/>
                  </a:lnTo>
                  <a:lnTo>
                    <a:pt x="1314228" y="19249"/>
                  </a:lnTo>
                  <a:lnTo>
                    <a:pt x="1267838" y="8681"/>
                  </a:lnTo>
                  <a:lnTo>
                    <a:pt x="1220024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3350" y="3481412"/>
              <a:ext cx="2028456" cy="236483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733892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65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5" y="1611991"/>
                  </a:lnTo>
                  <a:lnTo>
                    <a:pt x="22269" y="1656357"/>
                  </a:lnTo>
                  <a:lnTo>
                    <a:pt x="38878" y="1698705"/>
                  </a:lnTo>
                  <a:lnTo>
                    <a:pt x="59638" y="1738770"/>
                  </a:lnTo>
                  <a:lnTo>
                    <a:pt x="84280" y="1776284"/>
                  </a:lnTo>
                  <a:lnTo>
                    <a:pt x="112539" y="1810981"/>
                  </a:lnTo>
                  <a:lnTo>
                    <a:pt x="144147" y="1842594"/>
                  </a:lnTo>
                  <a:lnTo>
                    <a:pt x="178840" y="1870857"/>
                  </a:lnTo>
                  <a:lnTo>
                    <a:pt x="216349" y="1895503"/>
                  </a:lnTo>
                  <a:lnTo>
                    <a:pt x="256409" y="1916266"/>
                  </a:lnTo>
                  <a:lnTo>
                    <a:pt x="298754" y="1932879"/>
                  </a:lnTo>
                  <a:lnTo>
                    <a:pt x="343116" y="1945075"/>
                  </a:lnTo>
                  <a:lnTo>
                    <a:pt x="389230" y="1952588"/>
                  </a:lnTo>
                  <a:lnTo>
                    <a:pt x="436829" y="1955152"/>
                  </a:lnTo>
                  <a:lnTo>
                    <a:pt x="1272971" y="1955152"/>
                  </a:lnTo>
                  <a:lnTo>
                    <a:pt x="1320571" y="1952588"/>
                  </a:lnTo>
                  <a:lnTo>
                    <a:pt x="1366686" y="1945075"/>
                  </a:lnTo>
                  <a:lnTo>
                    <a:pt x="1411051" y="1932879"/>
                  </a:lnTo>
                  <a:lnTo>
                    <a:pt x="1453400" y="1916266"/>
                  </a:lnTo>
                  <a:lnTo>
                    <a:pt x="1493464" y="1895503"/>
                  </a:lnTo>
                  <a:lnTo>
                    <a:pt x="1530978" y="1870857"/>
                  </a:lnTo>
                  <a:lnTo>
                    <a:pt x="1565676" y="1842594"/>
                  </a:lnTo>
                  <a:lnTo>
                    <a:pt x="1597289" y="1810981"/>
                  </a:lnTo>
                  <a:lnTo>
                    <a:pt x="1625553" y="1776284"/>
                  </a:lnTo>
                  <a:lnTo>
                    <a:pt x="1650200" y="1738770"/>
                  </a:lnTo>
                  <a:lnTo>
                    <a:pt x="1670963" y="1698705"/>
                  </a:lnTo>
                  <a:lnTo>
                    <a:pt x="1687577" y="1656357"/>
                  </a:lnTo>
                  <a:lnTo>
                    <a:pt x="1699774" y="1611991"/>
                  </a:lnTo>
                  <a:lnTo>
                    <a:pt x="1707287" y="1565873"/>
                  </a:lnTo>
                  <a:lnTo>
                    <a:pt x="1709851" y="1518272"/>
                  </a:lnTo>
                  <a:lnTo>
                    <a:pt x="1709851" y="538873"/>
                  </a:lnTo>
                  <a:lnTo>
                    <a:pt x="1707649" y="489825"/>
                  </a:lnTo>
                  <a:lnTo>
                    <a:pt x="1701169" y="442010"/>
                  </a:lnTo>
                  <a:lnTo>
                    <a:pt x="1690601" y="395619"/>
                  </a:lnTo>
                  <a:lnTo>
                    <a:pt x="1676136" y="350843"/>
                  </a:lnTo>
                  <a:lnTo>
                    <a:pt x="1657965" y="307871"/>
                  </a:lnTo>
                  <a:lnTo>
                    <a:pt x="1636276" y="266893"/>
                  </a:lnTo>
                  <a:lnTo>
                    <a:pt x="1611261" y="228101"/>
                  </a:lnTo>
                  <a:lnTo>
                    <a:pt x="1583110" y="191684"/>
                  </a:lnTo>
                  <a:lnTo>
                    <a:pt x="1552013" y="157832"/>
                  </a:lnTo>
                  <a:lnTo>
                    <a:pt x="1518160" y="126736"/>
                  </a:lnTo>
                  <a:lnTo>
                    <a:pt x="1481741" y="98586"/>
                  </a:lnTo>
                  <a:lnTo>
                    <a:pt x="1442948" y="73572"/>
                  </a:lnTo>
                  <a:lnTo>
                    <a:pt x="1401970" y="51884"/>
                  </a:lnTo>
                  <a:lnTo>
                    <a:pt x="1358997" y="33713"/>
                  </a:lnTo>
                  <a:lnTo>
                    <a:pt x="1314220" y="19249"/>
                  </a:lnTo>
                  <a:lnTo>
                    <a:pt x="1267829" y="8681"/>
                  </a:lnTo>
                  <a:lnTo>
                    <a:pt x="1220014" y="2202"/>
                  </a:lnTo>
                  <a:lnTo>
                    <a:pt x="1170965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16341" y="5307368"/>
              <a:ext cx="1492186" cy="58074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6403" y="5470715"/>
              <a:ext cx="1126236" cy="3353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33884" y="3351098"/>
              <a:ext cx="2028456" cy="24517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11460" y="3534219"/>
              <a:ext cx="1724829" cy="213353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530674" y="2834752"/>
            <a:ext cx="874394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70" dirty="0">
                <a:solidFill>
                  <a:srgbClr val="414042"/>
                </a:solidFill>
                <a:latin typeface="Lucida Sans Unicode"/>
                <a:cs typeface="Lucida Sans Unicode"/>
              </a:rPr>
              <a:t>ACSR</a:t>
            </a:r>
            <a:r>
              <a:rPr sz="1200" spc="-2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85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721188" y="2834752"/>
            <a:ext cx="154432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90" dirty="0">
                <a:solidFill>
                  <a:srgbClr val="414042"/>
                </a:solidFill>
                <a:latin typeface="Lucida Sans Unicode"/>
                <a:cs typeface="Lucida Sans Unicode"/>
              </a:rPr>
              <a:t>Cable</a:t>
            </a:r>
            <a:r>
              <a:rPr sz="1200" spc="-3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414042"/>
                </a:solidFill>
                <a:latin typeface="Lucida Sans Unicode"/>
                <a:cs typeface="Lucida Sans Unicode"/>
              </a:rPr>
              <a:t>Armour</a:t>
            </a:r>
            <a:r>
              <a:rPr sz="1200" spc="-3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504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558" y="699984"/>
            <a:ext cx="388974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25" dirty="0"/>
              <a:t>Product</a:t>
            </a:r>
            <a:r>
              <a:rPr lang="en-US" spc="-95" dirty="0"/>
              <a:t> </a:t>
            </a:r>
            <a:r>
              <a:rPr lang="en-US" spc="190" dirty="0"/>
              <a:t>Segment</a:t>
            </a:r>
            <a:endParaRPr spc="130" dirty="0"/>
          </a:p>
        </p:txBody>
      </p:sp>
      <p:sp>
        <p:nvSpPr>
          <p:cNvPr id="3" name="object 3"/>
          <p:cNvSpPr/>
          <p:nvPr/>
        </p:nvSpPr>
        <p:spPr>
          <a:xfrm>
            <a:off x="7417371" y="348750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8" y="5168900"/>
                </a:moveTo>
                <a:lnTo>
                  <a:pt x="2625255" y="5168900"/>
                </a:lnTo>
                <a:lnTo>
                  <a:pt x="2660439" y="5207000"/>
                </a:lnTo>
                <a:lnTo>
                  <a:pt x="2695008" y="5245100"/>
                </a:lnTo>
                <a:lnTo>
                  <a:pt x="2728947" y="5295900"/>
                </a:lnTo>
                <a:lnTo>
                  <a:pt x="2762241" y="5334000"/>
                </a:lnTo>
                <a:lnTo>
                  <a:pt x="2794873" y="5372100"/>
                </a:lnTo>
                <a:lnTo>
                  <a:pt x="2826828" y="5422900"/>
                </a:lnTo>
                <a:lnTo>
                  <a:pt x="2858090" y="5461000"/>
                </a:lnTo>
                <a:lnTo>
                  <a:pt x="2888643" y="5499100"/>
                </a:lnTo>
                <a:lnTo>
                  <a:pt x="2918472" y="5549900"/>
                </a:lnTo>
                <a:lnTo>
                  <a:pt x="2947562" y="5588000"/>
                </a:lnTo>
                <a:lnTo>
                  <a:pt x="2975895" y="5626100"/>
                </a:lnTo>
                <a:lnTo>
                  <a:pt x="3003458" y="5664200"/>
                </a:lnTo>
                <a:lnTo>
                  <a:pt x="3030233" y="5715000"/>
                </a:lnTo>
                <a:lnTo>
                  <a:pt x="3056206" y="5753100"/>
                </a:lnTo>
                <a:lnTo>
                  <a:pt x="3081361" y="5791200"/>
                </a:lnTo>
                <a:lnTo>
                  <a:pt x="3105682" y="5842000"/>
                </a:lnTo>
                <a:lnTo>
                  <a:pt x="3129153" y="5880100"/>
                </a:lnTo>
                <a:lnTo>
                  <a:pt x="3151759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62" y="6858000"/>
                </a:lnTo>
                <a:lnTo>
                  <a:pt x="2979934" y="6870700"/>
                </a:lnTo>
                <a:lnTo>
                  <a:pt x="3137369" y="6870700"/>
                </a:lnTo>
                <a:lnTo>
                  <a:pt x="3136123" y="6832600"/>
                </a:lnTo>
                <a:lnTo>
                  <a:pt x="3136617" y="6781800"/>
                </a:lnTo>
                <a:lnTo>
                  <a:pt x="3138822" y="6731000"/>
                </a:lnTo>
                <a:lnTo>
                  <a:pt x="3142710" y="6680200"/>
                </a:lnTo>
                <a:lnTo>
                  <a:pt x="3148253" y="6629400"/>
                </a:lnTo>
                <a:lnTo>
                  <a:pt x="3155422" y="6578600"/>
                </a:lnTo>
                <a:lnTo>
                  <a:pt x="3164189" y="6527800"/>
                </a:lnTo>
                <a:lnTo>
                  <a:pt x="3174525" y="6477000"/>
                </a:lnTo>
                <a:lnTo>
                  <a:pt x="3186402" y="6426200"/>
                </a:lnTo>
                <a:lnTo>
                  <a:pt x="3199792" y="6375400"/>
                </a:lnTo>
                <a:lnTo>
                  <a:pt x="3214667" y="6324600"/>
                </a:lnTo>
                <a:lnTo>
                  <a:pt x="3230997" y="6273800"/>
                </a:lnTo>
                <a:lnTo>
                  <a:pt x="3248755" y="6223000"/>
                </a:lnTo>
                <a:lnTo>
                  <a:pt x="3267913" y="6172200"/>
                </a:lnTo>
                <a:lnTo>
                  <a:pt x="3274631" y="6172200"/>
                </a:lnTo>
                <a:lnTo>
                  <a:pt x="3274631" y="5727700"/>
                </a:lnTo>
                <a:lnTo>
                  <a:pt x="3267913" y="5727700"/>
                </a:lnTo>
                <a:lnTo>
                  <a:pt x="3242897" y="5689600"/>
                </a:lnTo>
                <a:lnTo>
                  <a:pt x="3217303" y="5651500"/>
                </a:lnTo>
                <a:lnTo>
                  <a:pt x="3191140" y="5613400"/>
                </a:lnTo>
                <a:lnTo>
                  <a:pt x="3164416" y="5562600"/>
                </a:lnTo>
                <a:lnTo>
                  <a:pt x="3137139" y="5524500"/>
                </a:lnTo>
                <a:lnTo>
                  <a:pt x="3109316" y="5486400"/>
                </a:lnTo>
                <a:lnTo>
                  <a:pt x="3080956" y="5448300"/>
                </a:lnTo>
                <a:lnTo>
                  <a:pt x="3052067" y="5410200"/>
                </a:lnTo>
                <a:lnTo>
                  <a:pt x="3022657" y="5372100"/>
                </a:lnTo>
                <a:lnTo>
                  <a:pt x="2992733" y="5334000"/>
                </a:lnTo>
                <a:lnTo>
                  <a:pt x="2962304" y="5295900"/>
                </a:lnTo>
                <a:lnTo>
                  <a:pt x="2931379" y="5245100"/>
                </a:lnTo>
                <a:lnTo>
                  <a:pt x="2899964" y="5207000"/>
                </a:lnTo>
                <a:lnTo>
                  <a:pt x="2868068" y="5168900"/>
                </a:lnTo>
                <a:close/>
              </a:path>
              <a:path w="3274695" h="6870700">
                <a:moveTo>
                  <a:pt x="2122648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5" y="4432300"/>
                </a:lnTo>
                <a:lnTo>
                  <a:pt x="1989732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3" y="4749800"/>
                </a:lnTo>
                <a:lnTo>
                  <a:pt x="2276109" y="4787900"/>
                </a:lnTo>
                <a:lnTo>
                  <a:pt x="2312490" y="4826000"/>
                </a:lnTo>
                <a:lnTo>
                  <a:pt x="2348490" y="4864100"/>
                </a:lnTo>
                <a:lnTo>
                  <a:pt x="2384102" y="4902200"/>
                </a:lnTo>
                <a:lnTo>
                  <a:pt x="2419316" y="4940300"/>
                </a:lnTo>
                <a:lnTo>
                  <a:pt x="2454127" y="4978400"/>
                </a:lnTo>
                <a:lnTo>
                  <a:pt x="2488526" y="5016500"/>
                </a:lnTo>
                <a:lnTo>
                  <a:pt x="2455988" y="5054600"/>
                </a:lnTo>
                <a:lnTo>
                  <a:pt x="2423949" y="5105400"/>
                </a:lnTo>
                <a:lnTo>
                  <a:pt x="2392418" y="5143500"/>
                </a:lnTo>
                <a:lnTo>
                  <a:pt x="2361400" y="5194300"/>
                </a:lnTo>
                <a:lnTo>
                  <a:pt x="2330902" y="5232400"/>
                </a:lnTo>
                <a:lnTo>
                  <a:pt x="2300930" y="5283200"/>
                </a:lnTo>
                <a:lnTo>
                  <a:pt x="2271490" y="5321300"/>
                </a:lnTo>
                <a:lnTo>
                  <a:pt x="2242590" y="5372100"/>
                </a:lnTo>
                <a:lnTo>
                  <a:pt x="2214235" y="5422900"/>
                </a:lnTo>
                <a:lnTo>
                  <a:pt x="2186432" y="5461000"/>
                </a:lnTo>
                <a:lnTo>
                  <a:pt x="2159187" y="5511800"/>
                </a:lnTo>
                <a:lnTo>
                  <a:pt x="2132507" y="5549900"/>
                </a:lnTo>
                <a:lnTo>
                  <a:pt x="2106399" y="5600700"/>
                </a:lnTo>
                <a:lnTo>
                  <a:pt x="2080868" y="5638800"/>
                </a:lnTo>
                <a:lnTo>
                  <a:pt x="2055921" y="5689600"/>
                </a:lnTo>
                <a:lnTo>
                  <a:pt x="2031565" y="5740400"/>
                </a:lnTo>
                <a:lnTo>
                  <a:pt x="2007806" y="5778500"/>
                </a:lnTo>
                <a:lnTo>
                  <a:pt x="1984650" y="5829300"/>
                </a:lnTo>
                <a:lnTo>
                  <a:pt x="1962105" y="5867400"/>
                </a:lnTo>
                <a:lnTo>
                  <a:pt x="1940175" y="5918200"/>
                </a:lnTo>
                <a:lnTo>
                  <a:pt x="1918868" y="5956300"/>
                </a:lnTo>
                <a:lnTo>
                  <a:pt x="1898191" y="6007100"/>
                </a:lnTo>
                <a:lnTo>
                  <a:pt x="1878149" y="6057900"/>
                </a:lnTo>
                <a:lnTo>
                  <a:pt x="1858749" y="6096000"/>
                </a:lnTo>
                <a:lnTo>
                  <a:pt x="1839998" y="6146800"/>
                </a:lnTo>
                <a:lnTo>
                  <a:pt x="1821901" y="6184900"/>
                </a:lnTo>
                <a:lnTo>
                  <a:pt x="1804466" y="6235700"/>
                </a:lnTo>
                <a:lnTo>
                  <a:pt x="1787699" y="6273800"/>
                </a:lnTo>
                <a:lnTo>
                  <a:pt x="1771606" y="6324600"/>
                </a:lnTo>
                <a:lnTo>
                  <a:pt x="1756194" y="6375400"/>
                </a:lnTo>
                <a:lnTo>
                  <a:pt x="1741469" y="6413500"/>
                </a:lnTo>
                <a:lnTo>
                  <a:pt x="1727437" y="6464300"/>
                </a:lnTo>
                <a:lnTo>
                  <a:pt x="1714106" y="6502400"/>
                </a:lnTo>
                <a:lnTo>
                  <a:pt x="1920671" y="6604000"/>
                </a:lnTo>
                <a:lnTo>
                  <a:pt x="1932448" y="6553200"/>
                </a:lnTo>
                <a:lnTo>
                  <a:pt x="1944952" y="6515100"/>
                </a:lnTo>
                <a:lnTo>
                  <a:pt x="1958177" y="6464300"/>
                </a:lnTo>
                <a:lnTo>
                  <a:pt x="1972116" y="6426200"/>
                </a:lnTo>
                <a:lnTo>
                  <a:pt x="1986763" y="6375400"/>
                </a:lnTo>
                <a:lnTo>
                  <a:pt x="2002110" y="6337300"/>
                </a:lnTo>
                <a:lnTo>
                  <a:pt x="2018151" y="6286500"/>
                </a:lnTo>
                <a:lnTo>
                  <a:pt x="2034879" y="6248400"/>
                </a:lnTo>
                <a:lnTo>
                  <a:pt x="2052288" y="6197600"/>
                </a:lnTo>
                <a:lnTo>
                  <a:pt x="2070371" y="6159500"/>
                </a:lnTo>
                <a:lnTo>
                  <a:pt x="2089122" y="6108700"/>
                </a:lnTo>
                <a:lnTo>
                  <a:pt x="2108533" y="6070600"/>
                </a:lnTo>
                <a:lnTo>
                  <a:pt x="2128599" y="6019800"/>
                </a:lnTo>
                <a:lnTo>
                  <a:pt x="2149312" y="5969000"/>
                </a:lnTo>
                <a:lnTo>
                  <a:pt x="2170665" y="5930900"/>
                </a:lnTo>
                <a:lnTo>
                  <a:pt x="2192653" y="5880100"/>
                </a:lnTo>
                <a:lnTo>
                  <a:pt x="2215268" y="5842000"/>
                </a:lnTo>
                <a:lnTo>
                  <a:pt x="2238504" y="5791200"/>
                </a:lnTo>
                <a:lnTo>
                  <a:pt x="2262354" y="5753100"/>
                </a:lnTo>
                <a:lnTo>
                  <a:pt x="2286811" y="5702300"/>
                </a:lnTo>
                <a:lnTo>
                  <a:pt x="2311869" y="5664200"/>
                </a:lnTo>
                <a:lnTo>
                  <a:pt x="2337522" y="5613400"/>
                </a:lnTo>
                <a:lnTo>
                  <a:pt x="2363761" y="5575300"/>
                </a:lnTo>
                <a:lnTo>
                  <a:pt x="2390582" y="5524500"/>
                </a:lnTo>
                <a:lnTo>
                  <a:pt x="2417976" y="5486400"/>
                </a:lnTo>
                <a:lnTo>
                  <a:pt x="2445939" y="5435600"/>
                </a:lnTo>
                <a:lnTo>
                  <a:pt x="2474461" y="5384800"/>
                </a:lnTo>
                <a:lnTo>
                  <a:pt x="2503538" y="5346700"/>
                </a:lnTo>
                <a:lnTo>
                  <a:pt x="2533163" y="5295900"/>
                </a:lnTo>
                <a:lnTo>
                  <a:pt x="2563328" y="5257800"/>
                </a:lnTo>
                <a:lnTo>
                  <a:pt x="2594028" y="5207000"/>
                </a:lnTo>
                <a:lnTo>
                  <a:pt x="2625255" y="5168900"/>
                </a:lnTo>
                <a:lnTo>
                  <a:pt x="2868068" y="5168900"/>
                </a:lnTo>
                <a:lnTo>
                  <a:pt x="2835699" y="5130800"/>
                </a:lnTo>
                <a:lnTo>
                  <a:pt x="2802865" y="5092700"/>
                </a:lnTo>
                <a:lnTo>
                  <a:pt x="2769574" y="5054600"/>
                </a:lnTo>
                <a:lnTo>
                  <a:pt x="2735834" y="5016500"/>
                </a:lnTo>
                <a:lnTo>
                  <a:pt x="2764602" y="4978400"/>
                </a:lnTo>
                <a:lnTo>
                  <a:pt x="2793734" y="4940300"/>
                </a:lnTo>
                <a:lnTo>
                  <a:pt x="2823228" y="4902200"/>
                </a:lnTo>
                <a:lnTo>
                  <a:pt x="2853076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2" y="4749800"/>
                </a:lnTo>
                <a:lnTo>
                  <a:pt x="2463832" y="4711700"/>
                </a:lnTo>
                <a:lnTo>
                  <a:pt x="2428932" y="4673600"/>
                </a:lnTo>
                <a:lnTo>
                  <a:pt x="2393688" y="4635500"/>
                </a:lnTo>
                <a:lnTo>
                  <a:pt x="2358110" y="4597400"/>
                </a:lnTo>
                <a:lnTo>
                  <a:pt x="2322203" y="4572000"/>
                </a:lnTo>
                <a:lnTo>
                  <a:pt x="2249436" y="4495800"/>
                </a:lnTo>
                <a:lnTo>
                  <a:pt x="2180190" y="4419600"/>
                </a:lnTo>
                <a:lnTo>
                  <a:pt x="2145635" y="4394200"/>
                </a:lnTo>
                <a:lnTo>
                  <a:pt x="2122648" y="4368800"/>
                </a:lnTo>
                <a:close/>
              </a:path>
              <a:path w="3274695" h="6870700">
                <a:moveTo>
                  <a:pt x="3274631" y="6172200"/>
                </a:moveTo>
                <a:lnTo>
                  <a:pt x="3267913" y="6172200"/>
                </a:lnTo>
                <a:lnTo>
                  <a:pt x="3274631" y="6197600"/>
                </a:lnTo>
                <a:lnTo>
                  <a:pt x="3274631" y="6172200"/>
                </a:lnTo>
                <a:close/>
              </a:path>
              <a:path w="3274695" h="6870700">
                <a:moveTo>
                  <a:pt x="1353867" y="3581400"/>
                </a:moveTo>
                <a:lnTo>
                  <a:pt x="1076871" y="3581400"/>
                </a:lnTo>
                <a:lnTo>
                  <a:pt x="1110823" y="3606800"/>
                </a:lnTo>
                <a:lnTo>
                  <a:pt x="1247878" y="3759200"/>
                </a:lnTo>
                <a:lnTo>
                  <a:pt x="1282444" y="3784600"/>
                </a:lnTo>
                <a:lnTo>
                  <a:pt x="1421851" y="3937000"/>
                </a:lnTo>
                <a:lnTo>
                  <a:pt x="1456979" y="3962400"/>
                </a:lnTo>
                <a:lnTo>
                  <a:pt x="1598533" y="4114800"/>
                </a:lnTo>
                <a:lnTo>
                  <a:pt x="1634172" y="4140200"/>
                </a:lnTo>
                <a:lnTo>
                  <a:pt x="1705737" y="4216400"/>
                </a:lnTo>
                <a:lnTo>
                  <a:pt x="1671502" y="4254500"/>
                </a:lnTo>
                <a:lnTo>
                  <a:pt x="1637558" y="4305300"/>
                </a:lnTo>
                <a:lnTo>
                  <a:pt x="1603910" y="4343400"/>
                </a:lnTo>
                <a:lnTo>
                  <a:pt x="1570562" y="4381500"/>
                </a:lnTo>
                <a:lnTo>
                  <a:pt x="1537518" y="4419600"/>
                </a:lnTo>
                <a:lnTo>
                  <a:pt x="1504783" y="4470400"/>
                </a:lnTo>
                <a:lnTo>
                  <a:pt x="1472360" y="4508500"/>
                </a:lnTo>
                <a:lnTo>
                  <a:pt x="1440255" y="4546600"/>
                </a:lnTo>
                <a:lnTo>
                  <a:pt x="1408471" y="4584700"/>
                </a:lnTo>
                <a:lnTo>
                  <a:pt x="1377014" y="4635500"/>
                </a:lnTo>
                <a:lnTo>
                  <a:pt x="1345886" y="4673600"/>
                </a:lnTo>
                <a:lnTo>
                  <a:pt x="1315093" y="4711700"/>
                </a:lnTo>
                <a:lnTo>
                  <a:pt x="1284639" y="4749800"/>
                </a:lnTo>
                <a:lnTo>
                  <a:pt x="1254528" y="4800600"/>
                </a:lnTo>
                <a:lnTo>
                  <a:pt x="1224765" y="4838700"/>
                </a:lnTo>
                <a:lnTo>
                  <a:pt x="1195353" y="4876800"/>
                </a:lnTo>
                <a:lnTo>
                  <a:pt x="1166298" y="4914900"/>
                </a:lnTo>
                <a:lnTo>
                  <a:pt x="1137604" y="4965700"/>
                </a:lnTo>
                <a:lnTo>
                  <a:pt x="1109274" y="5003800"/>
                </a:lnTo>
                <a:lnTo>
                  <a:pt x="1081314" y="5041900"/>
                </a:lnTo>
                <a:lnTo>
                  <a:pt x="1053727" y="5080000"/>
                </a:lnTo>
                <a:lnTo>
                  <a:pt x="1026518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5" y="5702300"/>
                </a:lnTo>
                <a:lnTo>
                  <a:pt x="721601" y="5740400"/>
                </a:lnTo>
                <a:lnTo>
                  <a:pt x="756019" y="5778500"/>
                </a:lnTo>
                <a:lnTo>
                  <a:pt x="790957" y="5816600"/>
                </a:lnTo>
                <a:lnTo>
                  <a:pt x="826411" y="5854700"/>
                </a:lnTo>
                <a:lnTo>
                  <a:pt x="862380" y="5892800"/>
                </a:lnTo>
                <a:lnTo>
                  <a:pt x="882294" y="5854700"/>
                </a:lnTo>
                <a:lnTo>
                  <a:pt x="902696" y="5803900"/>
                </a:lnTo>
                <a:lnTo>
                  <a:pt x="923582" y="5765800"/>
                </a:lnTo>
                <a:lnTo>
                  <a:pt x="944947" y="5727700"/>
                </a:lnTo>
                <a:lnTo>
                  <a:pt x="966787" y="5676900"/>
                </a:lnTo>
                <a:lnTo>
                  <a:pt x="989096" y="5638800"/>
                </a:lnTo>
                <a:lnTo>
                  <a:pt x="1011870" y="5600700"/>
                </a:lnTo>
                <a:lnTo>
                  <a:pt x="1035104" y="5549900"/>
                </a:lnTo>
                <a:lnTo>
                  <a:pt x="1058794" y="5511800"/>
                </a:lnTo>
                <a:lnTo>
                  <a:pt x="1082934" y="5461000"/>
                </a:lnTo>
                <a:lnTo>
                  <a:pt x="1107521" y="5422900"/>
                </a:lnTo>
                <a:lnTo>
                  <a:pt x="1132549" y="5384800"/>
                </a:lnTo>
                <a:lnTo>
                  <a:pt x="1158014" y="5334000"/>
                </a:lnTo>
                <a:lnTo>
                  <a:pt x="1183911" y="5295900"/>
                </a:lnTo>
                <a:lnTo>
                  <a:pt x="1210236" y="5257800"/>
                </a:lnTo>
                <a:lnTo>
                  <a:pt x="1236983" y="5207000"/>
                </a:lnTo>
                <a:lnTo>
                  <a:pt x="1264148" y="5168900"/>
                </a:lnTo>
                <a:lnTo>
                  <a:pt x="1291726" y="5130800"/>
                </a:lnTo>
                <a:lnTo>
                  <a:pt x="1319713" y="5080000"/>
                </a:lnTo>
                <a:lnTo>
                  <a:pt x="1348104" y="5041900"/>
                </a:lnTo>
                <a:lnTo>
                  <a:pt x="1376894" y="5003800"/>
                </a:lnTo>
                <a:lnTo>
                  <a:pt x="1406078" y="4953000"/>
                </a:lnTo>
                <a:lnTo>
                  <a:pt x="1435652" y="4914900"/>
                </a:lnTo>
                <a:lnTo>
                  <a:pt x="1465611" y="4876800"/>
                </a:lnTo>
                <a:lnTo>
                  <a:pt x="1495951" y="4826000"/>
                </a:lnTo>
                <a:lnTo>
                  <a:pt x="1526667" y="4787900"/>
                </a:lnTo>
                <a:lnTo>
                  <a:pt x="1557753" y="4749800"/>
                </a:lnTo>
                <a:lnTo>
                  <a:pt x="1589206" y="4699000"/>
                </a:lnTo>
                <a:lnTo>
                  <a:pt x="1621020" y="4660900"/>
                </a:lnTo>
                <a:lnTo>
                  <a:pt x="1653191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48" y="4368800"/>
                </a:lnTo>
                <a:lnTo>
                  <a:pt x="2076672" y="4318000"/>
                </a:lnTo>
                <a:lnTo>
                  <a:pt x="2007921" y="4254500"/>
                </a:lnTo>
                <a:lnTo>
                  <a:pt x="1973630" y="4216400"/>
                </a:lnTo>
                <a:lnTo>
                  <a:pt x="2036734" y="4140200"/>
                </a:lnTo>
                <a:lnTo>
                  <a:pt x="2090054" y="4076700"/>
                </a:lnTo>
                <a:lnTo>
                  <a:pt x="1828380" y="4076700"/>
                </a:lnTo>
                <a:lnTo>
                  <a:pt x="1643298" y="3886200"/>
                </a:lnTo>
                <a:lnTo>
                  <a:pt x="1461359" y="3695700"/>
                </a:lnTo>
                <a:lnTo>
                  <a:pt x="1353867" y="3581400"/>
                </a:lnTo>
                <a:close/>
              </a:path>
              <a:path w="3274695" h="6870700">
                <a:moveTo>
                  <a:pt x="3274631" y="5715000"/>
                </a:moveTo>
                <a:lnTo>
                  <a:pt x="3267913" y="5727700"/>
                </a:lnTo>
                <a:lnTo>
                  <a:pt x="3274631" y="5727700"/>
                </a:lnTo>
                <a:lnTo>
                  <a:pt x="3274631" y="5715000"/>
                </a:lnTo>
                <a:close/>
              </a:path>
              <a:path w="3274695" h="6870700">
                <a:moveTo>
                  <a:pt x="2807506" y="3581400"/>
                </a:moveTo>
                <a:lnTo>
                  <a:pt x="2537612" y="3581400"/>
                </a:lnTo>
                <a:lnTo>
                  <a:pt x="2645562" y="3695700"/>
                </a:lnTo>
                <a:lnTo>
                  <a:pt x="2828277" y="3886200"/>
                </a:lnTo>
                <a:lnTo>
                  <a:pt x="2863640" y="3924300"/>
                </a:lnTo>
                <a:lnTo>
                  <a:pt x="2898799" y="3949700"/>
                </a:lnTo>
                <a:lnTo>
                  <a:pt x="2933748" y="3987800"/>
                </a:lnTo>
                <a:lnTo>
                  <a:pt x="3002984" y="4064000"/>
                </a:lnTo>
                <a:lnTo>
                  <a:pt x="3071292" y="4140200"/>
                </a:lnTo>
                <a:lnTo>
                  <a:pt x="3138614" y="4216400"/>
                </a:lnTo>
                <a:lnTo>
                  <a:pt x="3104586" y="4254500"/>
                </a:lnTo>
                <a:lnTo>
                  <a:pt x="3037348" y="4330700"/>
                </a:lnTo>
                <a:lnTo>
                  <a:pt x="2971228" y="4406900"/>
                </a:lnTo>
                <a:lnTo>
                  <a:pt x="2938598" y="4445000"/>
                </a:lnTo>
                <a:lnTo>
                  <a:pt x="2906260" y="4483100"/>
                </a:lnTo>
                <a:lnTo>
                  <a:pt x="2874218" y="4521200"/>
                </a:lnTo>
                <a:lnTo>
                  <a:pt x="2842476" y="4559300"/>
                </a:lnTo>
                <a:lnTo>
                  <a:pt x="2811039" y="4597400"/>
                </a:lnTo>
                <a:lnTo>
                  <a:pt x="2779911" y="4635500"/>
                </a:lnTo>
                <a:lnTo>
                  <a:pt x="2749095" y="4673600"/>
                </a:lnTo>
                <a:lnTo>
                  <a:pt x="2718596" y="4711700"/>
                </a:lnTo>
                <a:lnTo>
                  <a:pt x="2688419" y="4749800"/>
                </a:lnTo>
                <a:lnTo>
                  <a:pt x="2658567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76" y="4864100"/>
                </a:lnTo>
                <a:lnTo>
                  <a:pt x="2883276" y="4826000"/>
                </a:lnTo>
                <a:lnTo>
                  <a:pt x="2913821" y="4787900"/>
                </a:lnTo>
                <a:lnTo>
                  <a:pt x="2944708" y="4749800"/>
                </a:lnTo>
                <a:lnTo>
                  <a:pt x="2975932" y="4711700"/>
                </a:lnTo>
                <a:lnTo>
                  <a:pt x="3007488" y="4660900"/>
                </a:lnTo>
                <a:lnTo>
                  <a:pt x="3039370" y="4622800"/>
                </a:lnTo>
                <a:lnTo>
                  <a:pt x="3071576" y="4584700"/>
                </a:lnTo>
                <a:lnTo>
                  <a:pt x="3104099" y="4546600"/>
                </a:lnTo>
                <a:lnTo>
                  <a:pt x="3136935" y="4508500"/>
                </a:lnTo>
                <a:lnTo>
                  <a:pt x="3170080" y="4470400"/>
                </a:lnTo>
                <a:lnTo>
                  <a:pt x="3203528" y="4432300"/>
                </a:lnTo>
                <a:lnTo>
                  <a:pt x="3271316" y="4356100"/>
                </a:lnTo>
                <a:lnTo>
                  <a:pt x="3274631" y="4356100"/>
                </a:lnTo>
                <a:lnTo>
                  <a:pt x="3274631" y="4064000"/>
                </a:lnTo>
                <a:lnTo>
                  <a:pt x="3272231" y="4064000"/>
                </a:lnTo>
                <a:lnTo>
                  <a:pt x="3205977" y="3987800"/>
                </a:lnTo>
                <a:lnTo>
                  <a:pt x="3172555" y="3962400"/>
                </a:lnTo>
                <a:lnTo>
                  <a:pt x="3105113" y="3886200"/>
                </a:lnTo>
                <a:lnTo>
                  <a:pt x="3002434" y="3771900"/>
                </a:lnTo>
                <a:lnTo>
                  <a:pt x="2967799" y="3746500"/>
                </a:lnTo>
                <a:lnTo>
                  <a:pt x="2819722" y="3594100"/>
                </a:lnTo>
                <a:lnTo>
                  <a:pt x="2807506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5" y="2209800"/>
                </a:lnTo>
                <a:lnTo>
                  <a:pt x="40888" y="2260600"/>
                </a:lnTo>
                <a:lnTo>
                  <a:pt x="23075" y="2311400"/>
                </a:lnTo>
                <a:lnTo>
                  <a:pt x="6045" y="2362200"/>
                </a:lnTo>
                <a:lnTo>
                  <a:pt x="36239" y="2400300"/>
                </a:lnTo>
                <a:lnTo>
                  <a:pt x="66694" y="2438400"/>
                </a:lnTo>
                <a:lnTo>
                  <a:pt x="97405" y="2476500"/>
                </a:lnTo>
                <a:lnTo>
                  <a:pt x="159583" y="2552700"/>
                </a:lnTo>
                <a:lnTo>
                  <a:pt x="222747" y="2628900"/>
                </a:lnTo>
                <a:lnTo>
                  <a:pt x="286872" y="2705100"/>
                </a:lnTo>
                <a:lnTo>
                  <a:pt x="351930" y="2781300"/>
                </a:lnTo>
                <a:lnTo>
                  <a:pt x="417895" y="2857500"/>
                </a:lnTo>
                <a:lnTo>
                  <a:pt x="484741" y="2933700"/>
                </a:lnTo>
                <a:lnTo>
                  <a:pt x="552442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9" y="3314700"/>
                </a:lnTo>
                <a:lnTo>
                  <a:pt x="938885" y="3429000"/>
                </a:lnTo>
                <a:lnTo>
                  <a:pt x="830662" y="3543300"/>
                </a:lnTo>
                <a:lnTo>
                  <a:pt x="724059" y="3657600"/>
                </a:lnTo>
                <a:lnTo>
                  <a:pt x="619163" y="3771900"/>
                </a:lnTo>
                <a:lnTo>
                  <a:pt x="516060" y="3886200"/>
                </a:lnTo>
                <a:lnTo>
                  <a:pt x="448363" y="3962400"/>
                </a:lnTo>
                <a:lnTo>
                  <a:pt x="381527" y="4038600"/>
                </a:lnTo>
                <a:lnTo>
                  <a:pt x="315576" y="4114800"/>
                </a:lnTo>
                <a:lnTo>
                  <a:pt x="250537" y="4191000"/>
                </a:lnTo>
                <a:lnTo>
                  <a:pt x="186434" y="4267200"/>
                </a:lnTo>
                <a:lnTo>
                  <a:pt x="123293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9" y="4546600"/>
                </a:lnTo>
                <a:lnTo>
                  <a:pt x="34199" y="4597400"/>
                </a:lnTo>
                <a:lnTo>
                  <a:pt x="52503" y="4648200"/>
                </a:lnTo>
                <a:lnTo>
                  <a:pt x="71572" y="4699000"/>
                </a:lnTo>
                <a:lnTo>
                  <a:pt x="91376" y="4749800"/>
                </a:lnTo>
                <a:lnTo>
                  <a:pt x="120466" y="4711700"/>
                </a:lnTo>
                <a:lnTo>
                  <a:pt x="149848" y="4673600"/>
                </a:lnTo>
                <a:lnTo>
                  <a:pt x="179519" y="4635500"/>
                </a:lnTo>
                <a:lnTo>
                  <a:pt x="209477" y="4597400"/>
                </a:lnTo>
                <a:lnTo>
                  <a:pt x="239716" y="4546600"/>
                </a:lnTo>
                <a:lnTo>
                  <a:pt x="270233" y="4508500"/>
                </a:lnTo>
                <a:lnTo>
                  <a:pt x="301026" y="4470400"/>
                </a:lnTo>
                <a:lnTo>
                  <a:pt x="332089" y="4432300"/>
                </a:lnTo>
                <a:lnTo>
                  <a:pt x="363421" y="4394200"/>
                </a:lnTo>
                <a:lnTo>
                  <a:pt x="426872" y="4318000"/>
                </a:lnTo>
                <a:lnTo>
                  <a:pt x="491351" y="4241800"/>
                </a:lnTo>
                <a:lnTo>
                  <a:pt x="556829" y="4165600"/>
                </a:lnTo>
                <a:lnTo>
                  <a:pt x="623278" y="4089400"/>
                </a:lnTo>
                <a:lnTo>
                  <a:pt x="656857" y="4051300"/>
                </a:lnTo>
                <a:lnTo>
                  <a:pt x="690669" y="4000500"/>
                </a:lnTo>
                <a:lnTo>
                  <a:pt x="758972" y="3924300"/>
                </a:lnTo>
                <a:lnTo>
                  <a:pt x="828160" y="3848100"/>
                </a:lnTo>
                <a:lnTo>
                  <a:pt x="933538" y="3733800"/>
                </a:lnTo>
                <a:lnTo>
                  <a:pt x="1040745" y="3619500"/>
                </a:lnTo>
                <a:lnTo>
                  <a:pt x="1076871" y="3581400"/>
                </a:lnTo>
                <a:lnTo>
                  <a:pt x="1353867" y="3581400"/>
                </a:lnTo>
                <a:lnTo>
                  <a:pt x="1212672" y="3429000"/>
                </a:lnTo>
                <a:lnTo>
                  <a:pt x="1342897" y="3289300"/>
                </a:lnTo>
                <a:lnTo>
                  <a:pt x="1077963" y="3289300"/>
                </a:lnTo>
                <a:lnTo>
                  <a:pt x="1006249" y="3213100"/>
                </a:lnTo>
                <a:lnTo>
                  <a:pt x="970689" y="3162300"/>
                </a:lnTo>
                <a:lnTo>
                  <a:pt x="865239" y="3048000"/>
                </a:lnTo>
                <a:lnTo>
                  <a:pt x="795999" y="2971800"/>
                </a:lnTo>
                <a:lnTo>
                  <a:pt x="727640" y="2895600"/>
                </a:lnTo>
                <a:lnTo>
                  <a:pt x="660190" y="2819400"/>
                </a:lnTo>
                <a:lnTo>
                  <a:pt x="593676" y="2743200"/>
                </a:lnTo>
                <a:lnTo>
                  <a:pt x="560779" y="2692400"/>
                </a:lnTo>
                <a:lnTo>
                  <a:pt x="495723" y="2616200"/>
                </a:lnTo>
                <a:lnTo>
                  <a:pt x="431673" y="2540000"/>
                </a:lnTo>
                <a:lnTo>
                  <a:pt x="400034" y="2501900"/>
                </a:lnTo>
                <a:lnTo>
                  <a:pt x="368657" y="2463800"/>
                </a:lnTo>
                <a:lnTo>
                  <a:pt x="337546" y="2425700"/>
                </a:lnTo>
                <a:lnTo>
                  <a:pt x="306704" y="2387600"/>
                </a:lnTo>
                <a:lnTo>
                  <a:pt x="276135" y="2349500"/>
                </a:lnTo>
                <a:lnTo>
                  <a:pt x="245842" y="2311400"/>
                </a:lnTo>
                <a:lnTo>
                  <a:pt x="215829" y="2273300"/>
                </a:lnTo>
                <a:lnTo>
                  <a:pt x="186098" y="2222500"/>
                </a:lnTo>
                <a:lnTo>
                  <a:pt x="156654" y="2184400"/>
                </a:lnTo>
                <a:lnTo>
                  <a:pt x="127501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1" y="4356100"/>
                </a:moveTo>
                <a:lnTo>
                  <a:pt x="3271316" y="4356100"/>
                </a:lnTo>
                <a:lnTo>
                  <a:pt x="3274631" y="4368800"/>
                </a:lnTo>
                <a:lnTo>
                  <a:pt x="3274631" y="4356100"/>
                </a:lnTo>
                <a:close/>
              </a:path>
              <a:path w="3274695" h="6870700">
                <a:moveTo>
                  <a:pt x="2104113" y="2794000"/>
                </a:moveTo>
                <a:lnTo>
                  <a:pt x="1831949" y="2794000"/>
                </a:lnTo>
                <a:lnTo>
                  <a:pt x="1895784" y="2870200"/>
                </a:lnTo>
                <a:lnTo>
                  <a:pt x="1960486" y="2946400"/>
                </a:lnTo>
                <a:lnTo>
                  <a:pt x="2026035" y="3022600"/>
                </a:lnTo>
                <a:lnTo>
                  <a:pt x="2092409" y="3098800"/>
                </a:lnTo>
                <a:lnTo>
                  <a:pt x="2193468" y="3213100"/>
                </a:lnTo>
                <a:lnTo>
                  <a:pt x="2296262" y="3327400"/>
                </a:lnTo>
                <a:lnTo>
                  <a:pt x="2330900" y="3352800"/>
                </a:lnTo>
                <a:lnTo>
                  <a:pt x="2400719" y="3429000"/>
                </a:lnTo>
                <a:lnTo>
                  <a:pt x="2330638" y="3505200"/>
                </a:lnTo>
                <a:lnTo>
                  <a:pt x="2226756" y="3619500"/>
                </a:lnTo>
                <a:lnTo>
                  <a:pt x="2124467" y="3733800"/>
                </a:lnTo>
                <a:lnTo>
                  <a:pt x="2023893" y="3848100"/>
                </a:lnTo>
                <a:lnTo>
                  <a:pt x="1957857" y="3924300"/>
                </a:lnTo>
                <a:lnTo>
                  <a:pt x="1892675" y="4000500"/>
                </a:lnTo>
                <a:lnTo>
                  <a:pt x="1828380" y="4076700"/>
                </a:lnTo>
                <a:lnTo>
                  <a:pt x="2090054" y="4076700"/>
                </a:lnTo>
                <a:lnTo>
                  <a:pt x="2133117" y="4025900"/>
                </a:lnTo>
                <a:lnTo>
                  <a:pt x="2198484" y="3949700"/>
                </a:lnTo>
                <a:lnTo>
                  <a:pt x="2231490" y="3924300"/>
                </a:lnTo>
                <a:lnTo>
                  <a:pt x="2298131" y="3848100"/>
                </a:lnTo>
                <a:lnTo>
                  <a:pt x="2399612" y="3733800"/>
                </a:lnTo>
                <a:lnTo>
                  <a:pt x="2502834" y="3619500"/>
                </a:lnTo>
                <a:lnTo>
                  <a:pt x="2537612" y="3581400"/>
                </a:lnTo>
                <a:lnTo>
                  <a:pt x="2807506" y="3581400"/>
                </a:lnTo>
                <a:lnTo>
                  <a:pt x="2746595" y="3517900"/>
                </a:lnTo>
                <a:lnTo>
                  <a:pt x="2710296" y="3467100"/>
                </a:lnTo>
                <a:lnTo>
                  <a:pt x="2674188" y="3429000"/>
                </a:lnTo>
                <a:lnTo>
                  <a:pt x="2807850" y="3289300"/>
                </a:lnTo>
                <a:lnTo>
                  <a:pt x="2538539" y="3289300"/>
                </a:lnTo>
                <a:lnTo>
                  <a:pt x="2435254" y="3175000"/>
                </a:lnTo>
                <a:lnTo>
                  <a:pt x="2333702" y="3060700"/>
                </a:lnTo>
                <a:lnTo>
                  <a:pt x="2267018" y="2984500"/>
                </a:lnTo>
                <a:lnTo>
                  <a:pt x="2201187" y="2908300"/>
                </a:lnTo>
                <a:lnTo>
                  <a:pt x="2136242" y="2832100"/>
                </a:lnTo>
                <a:lnTo>
                  <a:pt x="2104113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201" y="1003300"/>
                </a:lnTo>
                <a:lnTo>
                  <a:pt x="804640" y="1041400"/>
                </a:lnTo>
                <a:lnTo>
                  <a:pt x="769612" y="1079500"/>
                </a:lnTo>
                <a:lnTo>
                  <a:pt x="735084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5" y="2654300"/>
                </a:lnTo>
                <a:lnTo>
                  <a:pt x="1674094" y="2679700"/>
                </a:lnTo>
                <a:lnTo>
                  <a:pt x="1531136" y="2832100"/>
                </a:lnTo>
                <a:lnTo>
                  <a:pt x="1495630" y="2857500"/>
                </a:lnTo>
                <a:lnTo>
                  <a:pt x="1354616" y="3009900"/>
                </a:lnTo>
                <a:lnTo>
                  <a:pt x="1319628" y="3035300"/>
                </a:lnTo>
                <a:lnTo>
                  <a:pt x="1215339" y="3149600"/>
                </a:lnTo>
                <a:lnTo>
                  <a:pt x="1180811" y="3175000"/>
                </a:lnTo>
                <a:lnTo>
                  <a:pt x="1077963" y="3289300"/>
                </a:lnTo>
                <a:lnTo>
                  <a:pt x="1342897" y="3289300"/>
                </a:lnTo>
                <a:lnTo>
                  <a:pt x="1390732" y="3238500"/>
                </a:lnTo>
                <a:lnTo>
                  <a:pt x="1426789" y="3213100"/>
                </a:lnTo>
                <a:lnTo>
                  <a:pt x="1609114" y="3022600"/>
                </a:lnTo>
                <a:lnTo>
                  <a:pt x="1831949" y="2794000"/>
                </a:lnTo>
                <a:lnTo>
                  <a:pt x="2104113" y="2794000"/>
                </a:lnTo>
                <a:lnTo>
                  <a:pt x="2040559" y="2717800"/>
                </a:lnTo>
                <a:lnTo>
                  <a:pt x="2009143" y="2692400"/>
                </a:lnTo>
                <a:lnTo>
                  <a:pt x="1977974" y="2654300"/>
                </a:lnTo>
                <a:lnTo>
                  <a:pt x="2046865" y="2578100"/>
                </a:lnTo>
                <a:lnTo>
                  <a:pt x="2116040" y="2514600"/>
                </a:lnTo>
                <a:lnTo>
                  <a:pt x="2127603" y="2501900"/>
                </a:lnTo>
                <a:lnTo>
                  <a:pt x="1858733" y="2501900"/>
                </a:lnTo>
                <a:lnTo>
                  <a:pt x="1824752" y="2463800"/>
                </a:lnTo>
                <a:lnTo>
                  <a:pt x="1791100" y="2413000"/>
                </a:lnTo>
                <a:lnTo>
                  <a:pt x="1757783" y="2374900"/>
                </a:lnTo>
                <a:lnTo>
                  <a:pt x="1724806" y="2336800"/>
                </a:lnTo>
                <a:lnTo>
                  <a:pt x="1692172" y="2286000"/>
                </a:lnTo>
                <a:lnTo>
                  <a:pt x="1659887" y="2247900"/>
                </a:lnTo>
                <a:lnTo>
                  <a:pt x="1627955" y="2209800"/>
                </a:lnTo>
                <a:lnTo>
                  <a:pt x="1596380" y="2159000"/>
                </a:lnTo>
                <a:lnTo>
                  <a:pt x="1565168" y="2120900"/>
                </a:lnTo>
                <a:lnTo>
                  <a:pt x="1534323" y="2082800"/>
                </a:lnTo>
                <a:lnTo>
                  <a:pt x="1503850" y="2032000"/>
                </a:lnTo>
                <a:lnTo>
                  <a:pt x="1473753" y="1993900"/>
                </a:lnTo>
                <a:lnTo>
                  <a:pt x="1444036" y="1943100"/>
                </a:lnTo>
                <a:lnTo>
                  <a:pt x="1414706" y="1905000"/>
                </a:lnTo>
                <a:lnTo>
                  <a:pt x="1385765" y="1866900"/>
                </a:lnTo>
                <a:lnTo>
                  <a:pt x="1357219" y="1816100"/>
                </a:lnTo>
                <a:lnTo>
                  <a:pt x="1329073" y="1778000"/>
                </a:lnTo>
                <a:lnTo>
                  <a:pt x="1301330" y="1739900"/>
                </a:lnTo>
                <a:lnTo>
                  <a:pt x="1273997" y="1689100"/>
                </a:lnTo>
                <a:lnTo>
                  <a:pt x="1247076" y="1651000"/>
                </a:lnTo>
                <a:lnTo>
                  <a:pt x="1220573" y="1612900"/>
                </a:lnTo>
                <a:lnTo>
                  <a:pt x="1194493" y="1562100"/>
                </a:lnTo>
                <a:lnTo>
                  <a:pt x="1168840" y="1524000"/>
                </a:lnTo>
                <a:lnTo>
                  <a:pt x="1143619" y="1485900"/>
                </a:lnTo>
                <a:lnTo>
                  <a:pt x="1118834" y="1435100"/>
                </a:lnTo>
                <a:lnTo>
                  <a:pt x="1094490" y="1397000"/>
                </a:lnTo>
                <a:lnTo>
                  <a:pt x="1070592" y="1358900"/>
                </a:lnTo>
                <a:lnTo>
                  <a:pt x="1047144" y="1308100"/>
                </a:lnTo>
                <a:lnTo>
                  <a:pt x="1024151" y="1270000"/>
                </a:lnTo>
                <a:lnTo>
                  <a:pt x="1001617" y="1219200"/>
                </a:lnTo>
                <a:lnTo>
                  <a:pt x="979548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73" y="2006600"/>
                </a:moveTo>
                <a:lnTo>
                  <a:pt x="2606675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3" y="3022600"/>
                </a:lnTo>
                <a:lnTo>
                  <a:pt x="2683076" y="3136900"/>
                </a:lnTo>
                <a:lnTo>
                  <a:pt x="2538539" y="3289300"/>
                </a:lnTo>
                <a:lnTo>
                  <a:pt x="2807850" y="3289300"/>
                </a:lnTo>
                <a:lnTo>
                  <a:pt x="2931237" y="3162300"/>
                </a:lnTo>
                <a:lnTo>
                  <a:pt x="3003459" y="3098800"/>
                </a:lnTo>
                <a:lnTo>
                  <a:pt x="3072541" y="3022600"/>
                </a:lnTo>
                <a:lnTo>
                  <a:pt x="3140717" y="2946400"/>
                </a:lnTo>
                <a:lnTo>
                  <a:pt x="3174470" y="2921000"/>
                </a:lnTo>
                <a:lnTo>
                  <a:pt x="3241317" y="2844800"/>
                </a:lnTo>
                <a:lnTo>
                  <a:pt x="3274415" y="2806700"/>
                </a:lnTo>
                <a:lnTo>
                  <a:pt x="3274631" y="2806700"/>
                </a:lnTo>
                <a:lnTo>
                  <a:pt x="3274631" y="2514600"/>
                </a:lnTo>
                <a:lnTo>
                  <a:pt x="3174491" y="2400300"/>
                </a:lnTo>
                <a:lnTo>
                  <a:pt x="3141547" y="2362200"/>
                </a:lnTo>
                <a:lnTo>
                  <a:pt x="3108918" y="2324100"/>
                </a:lnTo>
                <a:lnTo>
                  <a:pt x="3076609" y="2286000"/>
                </a:lnTo>
                <a:lnTo>
                  <a:pt x="3044623" y="2247900"/>
                </a:lnTo>
                <a:lnTo>
                  <a:pt x="3012963" y="2209800"/>
                </a:lnTo>
                <a:lnTo>
                  <a:pt x="2981633" y="2171700"/>
                </a:lnTo>
                <a:lnTo>
                  <a:pt x="2950635" y="2133600"/>
                </a:lnTo>
                <a:lnTo>
                  <a:pt x="2919974" y="2095500"/>
                </a:lnTo>
                <a:lnTo>
                  <a:pt x="2889652" y="2044700"/>
                </a:lnTo>
                <a:lnTo>
                  <a:pt x="2859673" y="2006600"/>
                </a:lnTo>
                <a:close/>
              </a:path>
              <a:path w="3274695" h="6870700">
                <a:moveTo>
                  <a:pt x="1937397" y="266700"/>
                </a:moveTo>
                <a:lnTo>
                  <a:pt x="1895116" y="279400"/>
                </a:lnTo>
                <a:lnTo>
                  <a:pt x="1853199" y="304800"/>
                </a:lnTo>
                <a:lnTo>
                  <a:pt x="1811642" y="317500"/>
                </a:lnTo>
                <a:lnTo>
                  <a:pt x="1770435" y="342900"/>
                </a:lnTo>
                <a:lnTo>
                  <a:pt x="1729574" y="355600"/>
                </a:lnTo>
                <a:lnTo>
                  <a:pt x="1742735" y="406400"/>
                </a:lnTo>
                <a:lnTo>
                  <a:pt x="1756590" y="457200"/>
                </a:lnTo>
                <a:lnTo>
                  <a:pt x="1771134" y="495300"/>
                </a:lnTo>
                <a:lnTo>
                  <a:pt x="1786361" y="546100"/>
                </a:lnTo>
                <a:lnTo>
                  <a:pt x="1802263" y="584200"/>
                </a:lnTo>
                <a:lnTo>
                  <a:pt x="1818835" y="635000"/>
                </a:lnTo>
                <a:lnTo>
                  <a:pt x="1836069" y="673100"/>
                </a:lnTo>
                <a:lnTo>
                  <a:pt x="1853961" y="723900"/>
                </a:lnTo>
                <a:lnTo>
                  <a:pt x="1872503" y="774700"/>
                </a:lnTo>
                <a:lnTo>
                  <a:pt x="1891690" y="812800"/>
                </a:lnTo>
                <a:lnTo>
                  <a:pt x="1911514" y="863600"/>
                </a:lnTo>
                <a:lnTo>
                  <a:pt x="1931969" y="901700"/>
                </a:lnTo>
                <a:lnTo>
                  <a:pt x="1953050" y="952500"/>
                </a:lnTo>
                <a:lnTo>
                  <a:pt x="1974749" y="990600"/>
                </a:lnTo>
                <a:lnTo>
                  <a:pt x="1997060" y="1041400"/>
                </a:lnTo>
                <a:lnTo>
                  <a:pt x="2019977" y="1092200"/>
                </a:lnTo>
                <a:lnTo>
                  <a:pt x="2043494" y="1130300"/>
                </a:lnTo>
                <a:lnTo>
                  <a:pt x="2067605" y="1181100"/>
                </a:lnTo>
                <a:lnTo>
                  <a:pt x="2092302" y="1219200"/>
                </a:lnTo>
                <a:lnTo>
                  <a:pt x="2117579" y="1270000"/>
                </a:lnTo>
                <a:lnTo>
                  <a:pt x="2143431" y="1320800"/>
                </a:lnTo>
                <a:lnTo>
                  <a:pt x="2169850" y="1358900"/>
                </a:lnTo>
                <a:lnTo>
                  <a:pt x="2196831" y="1409700"/>
                </a:lnTo>
                <a:lnTo>
                  <a:pt x="2224367" y="1447800"/>
                </a:lnTo>
                <a:lnTo>
                  <a:pt x="2252452" y="1498600"/>
                </a:lnTo>
                <a:lnTo>
                  <a:pt x="2281079" y="1536700"/>
                </a:lnTo>
                <a:lnTo>
                  <a:pt x="2310242" y="1587500"/>
                </a:lnTo>
                <a:lnTo>
                  <a:pt x="2339935" y="1638300"/>
                </a:lnTo>
                <a:lnTo>
                  <a:pt x="2370151" y="1676400"/>
                </a:lnTo>
                <a:lnTo>
                  <a:pt x="2400884" y="1727200"/>
                </a:lnTo>
                <a:lnTo>
                  <a:pt x="2432128" y="1765300"/>
                </a:lnTo>
                <a:lnTo>
                  <a:pt x="2463875" y="1816100"/>
                </a:lnTo>
                <a:lnTo>
                  <a:pt x="2496121" y="1854200"/>
                </a:lnTo>
                <a:lnTo>
                  <a:pt x="2461692" y="1892300"/>
                </a:lnTo>
                <a:lnTo>
                  <a:pt x="2426805" y="1930400"/>
                </a:lnTo>
                <a:lnTo>
                  <a:pt x="2391474" y="1968500"/>
                </a:lnTo>
                <a:lnTo>
                  <a:pt x="2355714" y="2006600"/>
                </a:lnTo>
                <a:lnTo>
                  <a:pt x="2319540" y="2044700"/>
                </a:lnTo>
                <a:lnTo>
                  <a:pt x="2282967" y="2082800"/>
                </a:lnTo>
                <a:lnTo>
                  <a:pt x="2246009" y="2120900"/>
                </a:lnTo>
                <a:lnTo>
                  <a:pt x="2208682" y="2159000"/>
                </a:lnTo>
                <a:lnTo>
                  <a:pt x="2132977" y="2235200"/>
                </a:lnTo>
                <a:lnTo>
                  <a:pt x="2098451" y="2273300"/>
                </a:lnTo>
                <a:lnTo>
                  <a:pt x="2063989" y="2298700"/>
                </a:lnTo>
                <a:lnTo>
                  <a:pt x="2029594" y="2336800"/>
                </a:lnTo>
                <a:lnTo>
                  <a:pt x="1995270" y="2362200"/>
                </a:lnTo>
                <a:lnTo>
                  <a:pt x="1926843" y="2438400"/>
                </a:lnTo>
                <a:lnTo>
                  <a:pt x="1892747" y="2463800"/>
                </a:lnTo>
                <a:lnTo>
                  <a:pt x="1858733" y="2501900"/>
                </a:lnTo>
                <a:lnTo>
                  <a:pt x="2127603" y="2501900"/>
                </a:lnTo>
                <a:lnTo>
                  <a:pt x="2185480" y="2438400"/>
                </a:lnTo>
                <a:lnTo>
                  <a:pt x="2220293" y="2413000"/>
                </a:lnTo>
                <a:lnTo>
                  <a:pt x="2255164" y="2374900"/>
                </a:lnTo>
                <a:lnTo>
                  <a:pt x="2327986" y="2298700"/>
                </a:lnTo>
                <a:lnTo>
                  <a:pt x="2399625" y="2222500"/>
                </a:lnTo>
                <a:lnTo>
                  <a:pt x="2434977" y="2197100"/>
                </a:lnTo>
                <a:lnTo>
                  <a:pt x="2470004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5" y="2006600"/>
                </a:lnTo>
                <a:lnTo>
                  <a:pt x="2859673" y="2006600"/>
                </a:lnTo>
                <a:lnTo>
                  <a:pt x="2830040" y="1968500"/>
                </a:lnTo>
                <a:lnTo>
                  <a:pt x="2800756" y="1930400"/>
                </a:lnTo>
                <a:lnTo>
                  <a:pt x="2771825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20" y="1739900"/>
                </a:lnTo>
                <a:lnTo>
                  <a:pt x="2876283" y="1701800"/>
                </a:lnTo>
                <a:lnTo>
                  <a:pt x="2634081" y="1701800"/>
                </a:lnTo>
                <a:lnTo>
                  <a:pt x="2603143" y="1663700"/>
                </a:lnTo>
                <a:lnTo>
                  <a:pt x="2572730" y="1612900"/>
                </a:lnTo>
                <a:lnTo>
                  <a:pt x="2542849" y="1574800"/>
                </a:lnTo>
                <a:lnTo>
                  <a:pt x="2513505" y="1524000"/>
                </a:lnTo>
                <a:lnTo>
                  <a:pt x="2484707" y="1473200"/>
                </a:lnTo>
                <a:lnTo>
                  <a:pt x="2456460" y="1435100"/>
                </a:lnTo>
                <a:lnTo>
                  <a:pt x="2428771" y="1384300"/>
                </a:lnTo>
                <a:lnTo>
                  <a:pt x="2401646" y="1346200"/>
                </a:lnTo>
                <a:lnTo>
                  <a:pt x="2375093" y="1295400"/>
                </a:lnTo>
                <a:lnTo>
                  <a:pt x="2349119" y="1257300"/>
                </a:lnTo>
                <a:lnTo>
                  <a:pt x="2323728" y="1206500"/>
                </a:lnTo>
                <a:lnTo>
                  <a:pt x="2298930" y="1168400"/>
                </a:lnTo>
                <a:lnTo>
                  <a:pt x="2274729" y="1117600"/>
                </a:lnTo>
                <a:lnTo>
                  <a:pt x="2251133" y="1079500"/>
                </a:lnTo>
                <a:lnTo>
                  <a:pt x="2228148" y="1028700"/>
                </a:lnTo>
                <a:lnTo>
                  <a:pt x="2205782" y="990600"/>
                </a:lnTo>
                <a:lnTo>
                  <a:pt x="2184040" y="939800"/>
                </a:lnTo>
                <a:lnTo>
                  <a:pt x="2162929" y="889000"/>
                </a:lnTo>
                <a:lnTo>
                  <a:pt x="2142456" y="850900"/>
                </a:lnTo>
                <a:lnTo>
                  <a:pt x="2122628" y="800100"/>
                </a:lnTo>
                <a:lnTo>
                  <a:pt x="2103451" y="762000"/>
                </a:lnTo>
                <a:lnTo>
                  <a:pt x="2084933" y="711200"/>
                </a:lnTo>
                <a:lnTo>
                  <a:pt x="2067078" y="673100"/>
                </a:lnTo>
                <a:lnTo>
                  <a:pt x="2049896" y="622300"/>
                </a:lnTo>
                <a:lnTo>
                  <a:pt x="2033391" y="584200"/>
                </a:lnTo>
                <a:lnTo>
                  <a:pt x="2017570" y="533400"/>
                </a:lnTo>
                <a:lnTo>
                  <a:pt x="2002441" y="495300"/>
                </a:lnTo>
                <a:lnTo>
                  <a:pt x="1988010" y="444500"/>
                </a:lnTo>
                <a:lnTo>
                  <a:pt x="1974283" y="406400"/>
                </a:lnTo>
                <a:lnTo>
                  <a:pt x="1961268" y="355600"/>
                </a:lnTo>
                <a:lnTo>
                  <a:pt x="1948970" y="304800"/>
                </a:lnTo>
                <a:lnTo>
                  <a:pt x="1937397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5" y="0"/>
                </a:lnTo>
                <a:lnTo>
                  <a:pt x="2996809" y="12700"/>
                </a:lnTo>
                <a:lnTo>
                  <a:pt x="2892969" y="12700"/>
                </a:lnTo>
                <a:lnTo>
                  <a:pt x="2841421" y="25400"/>
                </a:lnTo>
                <a:lnTo>
                  <a:pt x="2848005" y="63500"/>
                </a:lnTo>
                <a:lnTo>
                  <a:pt x="2855663" y="114300"/>
                </a:lnTo>
                <a:lnTo>
                  <a:pt x="2864384" y="165100"/>
                </a:lnTo>
                <a:lnTo>
                  <a:pt x="2874155" y="203200"/>
                </a:lnTo>
                <a:lnTo>
                  <a:pt x="2884965" y="254000"/>
                </a:lnTo>
                <a:lnTo>
                  <a:pt x="2896800" y="304800"/>
                </a:lnTo>
                <a:lnTo>
                  <a:pt x="2909651" y="342900"/>
                </a:lnTo>
                <a:lnTo>
                  <a:pt x="2923503" y="393700"/>
                </a:lnTo>
                <a:lnTo>
                  <a:pt x="2938346" y="444500"/>
                </a:lnTo>
                <a:lnTo>
                  <a:pt x="2954167" y="482600"/>
                </a:lnTo>
                <a:lnTo>
                  <a:pt x="2970955" y="533400"/>
                </a:lnTo>
                <a:lnTo>
                  <a:pt x="2988696" y="584200"/>
                </a:lnTo>
                <a:lnTo>
                  <a:pt x="3007380" y="622300"/>
                </a:lnTo>
                <a:lnTo>
                  <a:pt x="3026995" y="673100"/>
                </a:lnTo>
                <a:lnTo>
                  <a:pt x="3047527" y="723900"/>
                </a:lnTo>
                <a:lnTo>
                  <a:pt x="3068966" y="762000"/>
                </a:lnTo>
                <a:lnTo>
                  <a:pt x="3091299" y="812800"/>
                </a:lnTo>
                <a:lnTo>
                  <a:pt x="3114515" y="863600"/>
                </a:lnTo>
                <a:lnTo>
                  <a:pt x="3138600" y="901700"/>
                </a:lnTo>
                <a:lnTo>
                  <a:pt x="3163544" y="952500"/>
                </a:lnTo>
                <a:lnTo>
                  <a:pt x="3140804" y="990600"/>
                </a:lnTo>
                <a:lnTo>
                  <a:pt x="3117196" y="1028700"/>
                </a:lnTo>
                <a:lnTo>
                  <a:pt x="3092736" y="1079500"/>
                </a:lnTo>
                <a:lnTo>
                  <a:pt x="3067439" y="1117600"/>
                </a:lnTo>
                <a:lnTo>
                  <a:pt x="3041321" y="1155700"/>
                </a:lnTo>
                <a:lnTo>
                  <a:pt x="3014397" y="1206500"/>
                </a:lnTo>
                <a:lnTo>
                  <a:pt x="2986683" y="1244600"/>
                </a:lnTo>
                <a:lnTo>
                  <a:pt x="2958194" y="1282700"/>
                </a:lnTo>
                <a:lnTo>
                  <a:pt x="2928945" y="1333500"/>
                </a:lnTo>
                <a:lnTo>
                  <a:pt x="2898952" y="1371600"/>
                </a:lnTo>
                <a:lnTo>
                  <a:pt x="2868231" y="1409700"/>
                </a:lnTo>
                <a:lnTo>
                  <a:pt x="2836797" y="1447800"/>
                </a:lnTo>
                <a:lnTo>
                  <a:pt x="2804665" y="1498600"/>
                </a:lnTo>
                <a:lnTo>
                  <a:pt x="2771850" y="1536700"/>
                </a:lnTo>
                <a:lnTo>
                  <a:pt x="2738370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3" y="1701800"/>
                </a:lnTo>
                <a:lnTo>
                  <a:pt x="2908369" y="1663700"/>
                </a:lnTo>
                <a:lnTo>
                  <a:pt x="2939972" y="1625600"/>
                </a:lnTo>
                <a:lnTo>
                  <a:pt x="2971085" y="1587500"/>
                </a:lnTo>
                <a:lnTo>
                  <a:pt x="3001701" y="1549400"/>
                </a:lnTo>
                <a:lnTo>
                  <a:pt x="3031812" y="1498600"/>
                </a:lnTo>
                <a:lnTo>
                  <a:pt x="3061411" y="1460500"/>
                </a:lnTo>
                <a:lnTo>
                  <a:pt x="3090491" y="1422400"/>
                </a:lnTo>
                <a:lnTo>
                  <a:pt x="3119044" y="1384300"/>
                </a:lnTo>
                <a:lnTo>
                  <a:pt x="3147064" y="1346200"/>
                </a:lnTo>
                <a:lnTo>
                  <a:pt x="3174544" y="1308100"/>
                </a:lnTo>
                <a:lnTo>
                  <a:pt x="3201475" y="1270000"/>
                </a:lnTo>
                <a:lnTo>
                  <a:pt x="3227852" y="1231900"/>
                </a:lnTo>
                <a:lnTo>
                  <a:pt x="3253666" y="1193800"/>
                </a:lnTo>
                <a:lnTo>
                  <a:pt x="3274631" y="1155700"/>
                </a:lnTo>
                <a:lnTo>
                  <a:pt x="3274631" y="685800"/>
                </a:lnTo>
                <a:lnTo>
                  <a:pt x="3261538" y="647700"/>
                </a:lnTo>
                <a:lnTo>
                  <a:pt x="3244173" y="596900"/>
                </a:lnTo>
                <a:lnTo>
                  <a:pt x="3228227" y="546100"/>
                </a:lnTo>
                <a:lnTo>
                  <a:pt x="3213729" y="495300"/>
                </a:lnTo>
                <a:lnTo>
                  <a:pt x="3200706" y="444500"/>
                </a:lnTo>
                <a:lnTo>
                  <a:pt x="3189185" y="393700"/>
                </a:lnTo>
                <a:lnTo>
                  <a:pt x="3179194" y="342900"/>
                </a:lnTo>
                <a:lnTo>
                  <a:pt x="3170759" y="292100"/>
                </a:lnTo>
                <a:lnTo>
                  <a:pt x="3163909" y="254000"/>
                </a:lnTo>
                <a:lnTo>
                  <a:pt x="3158671" y="203200"/>
                </a:lnTo>
                <a:lnTo>
                  <a:pt x="3155073" y="152400"/>
                </a:lnTo>
                <a:lnTo>
                  <a:pt x="3153141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12"/>
            <a:ext cx="333946" cy="3505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371649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29794" y="1867635"/>
            <a:ext cx="18522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" dirty="0">
                <a:solidFill>
                  <a:srgbClr val="712E8A"/>
                </a:solidFill>
                <a:latin typeface="Lucida Sans Unicode"/>
                <a:cs typeface="Lucida Sans Unicode"/>
              </a:rPr>
              <a:t>Poultry</a:t>
            </a:r>
            <a:r>
              <a:rPr sz="1600" spc="-114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00" dirty="0">
                <a:solidFill>
                  <a:srgbClr val="712E8A"/>
                </a:solidFill>
                <a:latin typeface="Lucida Sans Unicode"/>
                <a:cs typeface="Lucida Sans Unicode"/>
              </a:rPr>
              <a:t>&amp;</a:t>
            </a:r>
            <a:r>
              <a:rPr sz="1600" spc="-11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712E8A"/>
                </a:solidFill>
                <a:latin typeface="Lucida Sans Unicode"/>
                <a:cs typeface="Lucida Sans Unicode"/>
              </a:rPr>
              <a:t>Farming</a:t>
            </a:r>
            <a:endParaRPr sz="1600">
              <a:latin typeface="Lucida Sans Unicode"/>
              <a:cs typeface="Lucida Sans Unicod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82793" y="3231528"/>
            <a:ext cx="2233295" cy="2539365"/>
            <a:chOff x="3782793" y="3231528"/>
            <a:chExt cx="2233295" cy="2539365"/>
          </a:xfrm>
        </p:grpSpPr>
        <p:sp>
          <p:nvSpPr>
            <p:cNvPr id="8" name="object 8"/>
            <p:cNvSpPr/>
            <p:nvPr/>
          </p:nvSpPr>
          <p:spPr>
            <a:xfrm>
              <a:off x="4142486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6" y="1611991"/>
                  </a:lnTo>
                  <a:lnTo>
                    <a:pt x="22272" y="1656357"/>
                  </a:lnTo>
                  <a:lnTo>
                    <a:pt x="38885" y="1698705"/>
                  </a:lnTo>
                  <a:lnTo>
                    <a:pt x="59647" y="1738770"/>
                  </a:lnTo>
                  <a:lnTo>
                    <a:pt x="84293" y="1776284"/>
                  </a:lnTo>
                  <a:lnTo>
                    <a:pt x="112554" y="1810981"/>
                  </a:lnTo>
                  <a:lnTo>
                    <a:pt x="144166" y="1842594"/>
                  </a:lnTo>
                  <a:lnTo>
                    <a:pt x="178862" y="1870857"/>
                  </a:lnTo>
                  <a:lnTo>
                    <a:pt x="216374" y="1895503"/>
                  </a:lnTo>
                  <a:lnTo>
                    <a:pt x="256436" y="1916266"/>
                  </a:lnTo>
                  <a:lnTo>
                    <a:pt x="298782" y="1932879"/>
                  </a:lnTo>
                  <a:lnTo>
                    <a:pt x="343144" y="1945075"/>
                  </a:lnTo>
                  <a:lnTo>
                    <a:pt x="389257" y="1952588"/>
                  </a:lnTo>
                  <a:lnTo>
                    <a:pt x="436854" y="1955152"/>
                  </a:lnTo>
                  <a:lnTo>
                    <a:pt x="1272997" y="1955152"/>
                  </a:lnTo>
                  <a:lnTo>
                    <a:pt x="1320598" y="1952588"/>
                  </a:lnTo>
                  <a:lnTo>
                    <a:pt x="1366714" y="1945075"/>
                  </a:lnTo>
                  <a:lnTo>
                    <a:pt x="1411079" y="1932879"/>
                  </a:lnTo>
                  <a:lnTo>
                    <a:pt x="1453426" y="1916266"/>
                  </a:lnTo>
                  <a:lnTo>
                    <a:pt x="1493488" y="1895503"/>
                  </a:lnTo>
                  <a:lnTo>
                    <a:pt x="1531000" y="1870857"/>
                  </a:lnTo>
                  <a:lnTo>
                    <a:pt x="1565695" y="1842594"/>
                  </a:lnTo>
                  <a:lnTo>
                    <a:pt x="1597305" y="1810981"/>
                  </a:lnTo>
                  <a:lnTo>
                    <a:pt x="1625566" y="1776284"/>
                  </a:lnTo>
                  <a:lnTo>
                    <a:pt x="1650209" y="1738770"/>
                  </a:lnTo>
                  <a:lnTo>
                    <a:pt x="1670970" y="1698705"/>
                  </a:lnTo>
                  <a:lnTo>
                    <a:pt x="1687581" y="1656357"/>
                  </a:lnTo>
                  <a:lnTo>
                    <a:pt x="1699776" y="1611991"/>
                  </a:lnTo>
                  <a:lnTo>
                    <a:pt x="1707288" y="1565873"/>
                  </a:lnTo>
                  <a:lnTo>
                    <a:pt x="1709851" y="1518272"/>
                  </a:lnTo>
                  <a:lnTo>
                    <a:pt x="1709851" y="538873"/>
                  </a:lnTo>
                  <a:lnTo>
                    <a:pt x="1707649" y="489825"/>
                  </a:lnTo>
                  <a:lnTo>
                    <a:pt x="1701169" y="442010"/>
                  </a:lnTo>
                  <a:lnTo>
                    <a:pt x="1690601" y="395619"/>
                  </a:lnTo>
                  <a:lnTo>
                    <a:pt x="1676137" y="350843"/>
                  </a:lnTo>
                  <a:lnTo>
                    <a:pt x="1657965" y="307871"/>
                  </a:lnTo>
                  <a:lnTo>
                    <a:pt x="1636276" y="266893"/>
                  </a:lnTo>
                  <a:lnTo>
                    <a:pt x="1611262" y="228101"/>
                  </a:lnTo>
                  <a:lnTo>
                    <a:pt x="1583111" y="191684"/>
                  </a:lnTo>
                  <a:lnTo>
                    <a:pt x="1552014" y="157832"/>
                  </a:lnTo>
                  <a:lnTo>
                    <a:pt x="1518162" y="126736"/>
                  </a:lnTo>
                  <a:lnTo>
                    <a:pt x="1481744" y="98586"/>
                  </a:lnTo>
                  <a:lnTo>
                    <a:pt x="1442952" y="73572"/>
                  </a:lnTo>
                  <a:lnTo>
                    <a:pt x="1401975" y="51884"/>
                  </a:lnTo>
                  <a:lnTo>
                    <a:pt x="1359003" y="33713"/>
                  </a:lnTo>
                  <a:lnTo>
                    <a:pt x="1314227" y="19249"/>
                  </a:lnTo>
                  <a:lnTo>
                    <a:pt x="1267838" y="8681"/>
                  </a:lnTo>
                  <a:lnTo>
                    <a:pt x="1220024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0265" y="5217858"/>
              <a:ext cx="1855622" cy="5524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2793" y="3659722"/>
              <a:ext cx="2233087" cy="188251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142456" y="2269178"/>
            <a:ext cx="1710055" cy="0"/>
          </a:xfrm>
          <a:custGeom>
            <a:avLst/>
            <a:gdLst/>
            <a:ahLst/>
            <a:cxnLst/>
            <a:rect l="l" t="t" r="r" b="b"/>
            <a:pathLst>
              <a:path w="1710054">
                <a:moveTo>
                  <a:pt x="0" y="0"/>
                </a:moveTo>
                <a:lnTo>
                  <a:pt x="1709889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29806" y="2558527"/>
            <a:ext cx="759694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200" spc="25" dirty="0">
                <a:solidFill>
                  <a:srgbClr val="414042"/>
                </a:solidFill>
                <a:latin typeface="Lucida Sans Unicode"/>
                <a:cs typeface="Lucida Sans Unicode"/>
              </a:rPr>
              <a:t>Poultry &amp; Farming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1439" y="1867635"/>
            <a:ext cx="23374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45">
                <a:solidFill>
                  <a:srgbClr val="712E8A"/>
                </a:solidFill>
                <a:latin typeface="Lucida Sans Unicode"/>
                <a:cs typeface="Lucida Sans Unicode"/>
              </a:rPr>
              <a:t>General</a:t>
            </a:r>
            <a:r>
              <a:rPr sz="1600" spc="55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25">
                <a:solidFill>
                  <a:srgbClr val="712E8A"/>
                </a:solidFill>
                <a:latin typeface="Lucida Sans Unicode"/>
                <a:cs typeface="Lucida Sans Unicode"/>
              </a:rPr>
              <a:t>Engineering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102" y="2269177"/>
            <a:ext cx="3365798" cy="140647"/>
          </a:xfrm>
          <a:custGeom>
            <a:avLst/>
            <a:gdLst/>
            <a:ahLst/>
            <a:cxnLst/>
            <a:rect l="l" t="t" r="r" b="b"/>
            <a:pathLst>
              <a:path w="2729865">
                <a:moveTo>
                  <a:pt x="0" y="0"/>
                </a:moveTo>
                <a:lnTo>
                  <a:pt x="2729839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28170" y="3231528"/>
            <a:ext cx="2233295" cy="2539365"/>
            <a:chOff x="528170" y="3231528"/>
            <a:chExt cx="2233295" cy="2539365"/>
          </a:xfrm>
        </p:grpSpPr>
        <p:sp>
          <p:nvSpPr>
            <p:cNvPr id="16" name="object 16"/>
            <p:cNvSpPr/>
            <p:nvPr/>
          </p:nvSpPr>
          <p:spPr>
            <a:xfrm>
              <a:off x="914106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5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5" y="1611991"/>
                  </a:lnTo>
                  <a:lnTo>
                    <a:pt x="22270" y="1656357"/>
                  </a:lnTo>
                  <a:lnTo>
                    <a:pt x="38881" y="1698705"/>
                  </a:lnTo>
                  <a:lnTo>
                    <a:pt x="59642" y="1738770"/>
                  </a:lnTo>
                  <a:lnTo>
                    <a:pt x="84285" y="1776284"/>
                  </a:lnTo>
                  <a:lnTo>
                    <a:pt x="112546" y="1810981"/>
                  </a:lnTo>
                  <a:lnTo>
                    <a:pt x="144156" y="1842594"/>
                  </a:lnTo>
                  <a:lnTo>
                    <a:pt x="178851" y="1870857"/>
                  </a:lnTo>
                  <a:lnTo>
                    <a:pt x="216362" y="1895503"/>
                  </a:lnTo>
                  <a:lnTo>
                    <a:pt x="256425" y="1916266"/>
                  </a:lnTo>
                  <a:lnTo>
                    <a:pt x="298772" y="1932879"/>
                  </a:lnTo>
                  <a:lnTo>
                    <a:pt x="343137" y="1945075"/>
                  </a:lnTo>
                  <a:lnTo>
                    <a:pt x="389253" y="1952588"/>
                  </a:lnTo>
                  <a:lnTo>
                    <a:pt x="436854" y="1955152"/>
                  </a:lnTo>
                  <a:lnTo>
                    <a:pt x="1272997" y="1955152"/>
                  </a:lnTo>
                  <a:lnTo>
                    <a:pt x="1320594" y="1952588"/>
                  </a:lnTo>
                  <a:lnTo>
                    <a:pt x="1366708" y="1945075"/>
                  </a:lnTo>
                  <a:lnTo>
                    <a:pt x="1411072" y="1932879"/>
                  </a:lnTo>
                  <a:lnTo>
                    <a:pt x="1453419" y="1916266"/>
                  </a:lnTo>
                  <a:lnTo>
                    <a:pt x="1493484" y="1895503"/>
                  </a:lnTo>
                  <a:lnTo>
                    <a:pt x="1530998" y="1870857"/>
                  </a:lnTo>
                  <a:lnTo>
                    <a:pt x="1565696" y="1842594"/>
                  </a:lnTo>
                  <a:lnTo>
                    <a:pt x="1597310" y="1810981"/>
                  </a:lnTo>
                  <a:lnTo>
                    <a:pt x="1625575" y="1776284"/>
                  </a:lnTo>
                  <a:lnTo>
                    <a:pt x="1650222" y="1738770"/>
                  </a:lnTo>
                  <a:lnTo>
                    <a:pt x="1670987" y="1698705"/>
                  </a:lnTo>
                  <a:lnTo>
                    <a:pt x="1687601" y="1656357"/>
                  </a:lnTo>
                  <a:lnTo>
                    <a:pt x="1699799" y="1611991"/>
                  </a:lnTo>
                  <a:lnTo>
                    <a:pt x="1707313" y="1565873"/>
                  </a:lnTo>
                  <a:lnTo>
                    <a:pt x="1709877" y="1518272"/>
                  </a:lnTo>
                  <a:lnTo>
                    <a:pt x="1709877" y="538873"/>
                  </a:lnTo>
                  <a:lnTo>
                    <a:pt x="1707674" y="489825"/>
                  </a:lnTo>
                  <a:lnTo>
                    <a:pt x="1701194" y="442010"/>
                  </a:lnTo>
                  <a:lnTo>
                    <a:pt x="1690627" y="395619"/>
                  </a:lnTo>
                  <a:lnTo>
                    <a:pt x="1676162" y="350843"/>
                  </a:lnTo>
                  <a:lnTo>
                    <a:pt x="1657990" y="307871"/>
                  </a:lnTo>
                  <a:lnTo>
                    <a:pt x="1636301" y="266893"/>
                  </a:lnTo>
                  <a:lnTo>
                    <a:pt x="1611286" y="228101"/>
                  </a:lnTo>
                  <a:lnTo>
                    <a:pt x="1583134" y="191684"/>
                  </a:lnTo>
                  <a:lnTo>
                    <a:pt x="1552036" y="157832"/>
                  </a:lnTo>
                  <a:lnTo>
                    <a:pt x="1518183" y="126736"/>
                  </a:lnTo>
                  <a:lnTo>
                    <a:pt x="1481764" y="98586"/>
                  </a:lnTo>
                  <a:lnTo>
                    <a:pt x="1442970" y="73572"/>
                  </a:lnTo>
                  <a:lnTo>
                    <a:pt x="1401990" y="51884"/>
                  </a:lnTo>
                  <a:lnTo>
                    <a:pt x="1359016" y="33713"/>
                  </a:lnTo>
                  <a:lnTo>
                    <a:pt x="1314238" y="19249"/>
                  </a:lnTo>
                  <a:lnTo>
                    <a:pt x="1267845" y="8681"/>
                  </a:lnTo>
                  <a:lnTo>
                    <a:pt x="1220028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649" y="5217858"/>
              <a:ext cx="1855609" cy="5524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170" y="3659722"/>
              <a:ext cx="2233087" cy="188251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01439" y="2546160"/>
            <a:ext cx="1310005" cy="396904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lang="en-US"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General Engineering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504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7384" y="346554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53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7" y="5245100"/>
                </a:lnTo>
                <a:lnTo>
                  <a:pt x="2728946" y="5295900"/>
                </a:lnTo>
                <a:lnTo>
                  <a:pt x="2762238" y="5334000"/>
                </a:lnTo>
                <a:lnTo>
                  <a:pt x="2794869" y="5372100"/>
                </a:lnTo>
                <a:lnTo>
                  <a:pt x="2826822" y="5422900"/>
                </a:lnTo>
                <a:lnTo>
                  <a:pt x="2858083" y="5461000"/>
                </a:lnTo>
                <a:lnTo>
                  <a:pt x="2888635" y="5499100"/>
                </a:lnTo>
                <a:lnTo>
                  <a:pt x="2918463" y="5549900"/>
                </a:lnTo>
                <a:lnTo>
                  <a:pt x="2947551" y="5588000"/>
                </a:lnTo>
                <a:lnTo>
                  <a:pt x="2975884" y="5626100"/>
                </a:lnTo>
                <a:lnTo>
                  <a:pt x="3003446" y="5664200"/>
                </a:lnTo>
                <a:lnTo>
                  <a:pt x="3030222" y="5715000"/>
                </a:lnTo>
                <a:lnTo>
                  <a:pt x="3056196" y="5753100"/>
                </a:lnTo>
                <a:lnTo>
                  <a:pt x="3081352" y="5791200"/>
                </a:lnTo>
                <a:lnTo>
                  <a:pt x="3105675" y="5842000"/>
                </a:lnTo>
                <a:lnTo>
                  <a:pt x="3129149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3" y="6858000"/>
                </a:lnTo>
                <a:lnTo>
                  <a:pt x="2927956" y="6858000"/>
                </a:lnTo>
                <a:lnTo>
                  <a:pt x="2979921" y="6870700"/>
                </a:lnTo>
                <a:lnTo>
                  <a:pt x="3137344" y="6870700"/>
                </a:lnTo>
                <a:lnTo>
                  <a:pt x="3136103" y="6832600"/>
                </a:lnTo>
                <a:lnTo>
                  <a:pt x="3136601" y="6781800"/>
                </a:lnTo>
                <a:lnTo>
                  <a:pt x="3138809" y="6731000"/>
                </a:lnTo>
                <a:lnTo>
                  <a:pt x="3142700" y="6680200"/>
                </a:lnTo>
                <a:lnTo>
                  <a:pt x="3148245" y="6629400"/>
                </a:lnTo>
                <a:lnTo>
                  <a:pt x="3155415" y="6578600"/>
                </a:lnTo>
                <a:lnTo>
                  <a:pt x="3164182" y="6527800"/>
                </a:lnTo>
                <a:lnTo>
                  <a:pt x="3174518" y="6477000"/>
                </a:lnTo>
                <a:lnTo>
                  <a:pt x="3186394" y="6426200"/>
                </a:lnTo>
                <a:lnTo>
                  <a:pt x="3199783" y="6375400"/>
                </a:lnTo>
                <a:lnTo>
                  <a:pt x="3214654" y="6324600"/>
                </a:lnTo>
                <a:lnTo>
                  <a:pt x="3230981" y="6273800"/>
                </a:lnTo>
                <a:lnTo>
                  <a:pt x="3248735" y="6223000"/>
                </a:lnTo>
                <a:lnTo>
                  <a:pt x="3267887" y="6172200"/>
                </a:lnTo>
                <a:lnTo>
                  <a:pt x="3274618" y="6172200"/>
                </a:lnTo>
                <a:lnTo>
                  <a:pt x="3274618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9" y="5651500"/>
                </a:lnTo>
                <a:lnTo>
                  <a:pt x="3191117" y="5613400"/>
                </a:lnTo>
                <a:lnTo>
                  <a:pt x="3164394" y="5562600"/>
                </a:lnTo>
                <a:lnTo>
                  <a:pt x="3137118" y="5524500"/>
                </a:lnTo>
                <a:lnTo>
                  <a:pt x="3109296" y="5486400"/>
                </a:lnTo>
                <a:lnTo>
                  <a:pt x="3080938" y="5448300"/>
                </a:lnTo>
                <a:lnTo>
                  <a:pt x="3052050" y="5410200"/>
                </a:lnTo>
                <a:lnTo>
                  <a:pt x="3022641" y="5372100"/>
                </a:lnTo>
                <a:lnTo>
                  <a:pt x="2992718" y="5334000"/>
                </a:lnTo>
                <a:lnTo>
                  <a:pt x="2962290" y="5295900"/>
                </a:lnTo>
                <a:lnTo>
                  <a:pt x="2931365" y="5245100"/>
                </a:lnTo>
                <a:lnTo>
                  <a:pt x="2899949" y="5207000"/>
                </a:lnTo>
                <a:lnTo>
                  <a:pt x="2868053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25" y="4368800"/>
                </a:lnTo>
                <a:lnTo>
                  <a:pt x="1887389" y="4394200"/>
                </a:lnTo>
                <a:lnTo>
                  <a:pt x="1921431" y="4432300"/>
                </a:lnTo>
                <a:lnTo>
                  <a:pt x="1989720" y="4495800"/>
                </a:lnTo>
                <a:lnTo>
                  <a:pt x="2126919" y="4635500"/>
                </a:lnTo>
                <a:lnTo>
                  <a:pt x="2164750" y="4673600"/>
                </a:lnTo>
                <a:lnTo>
                  <a:pt x="2239348" y="4749800"/>
                </a:lnTo>
                <a:lnTo>
                  <a:pt x="2276100" y="4787900"/>
                </a:lnTo>
                <a:lnTo>
                  <a:pt x="2312477" y="4826000"/>
                </a:lnTo>
                <a:lnTo>
                  <a:pt x="2348474" y="4864100"/>
                </a:lnTo>
                <a:lnTo>
                  <a:pt x="2384082" y="4902200"/>
                </a:lnTo>
                <a:lnTo>
                  <a:pt x="2419294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8" y="6375400"/>
                </a:lnTo>
                <a:lnTo>
                  <a:pt x="2002085" y="6337300"/>
                </a:lnTo>
                <a:lnTo>
                  <a:pt x="2018127" y="6286500"/>
                </a:lnTo>
                <a:lnTo>
                  <a:pt x="2034856" y="6248400"/>
                </a:lnTo>
                <a:lnTo>
                  <a:pt x="2052266" y="6197600"/>
                </a:lnTo>
                <a:lnTo>
                  <a:pt x="2070349" y="6159500"/>
                </a:lnTo>
                <a:lnTo>
                  <a:pt x="2089101" y="6108700"/>
                </a:lnTo>
                <a:lnTo>
                  <a:pt x="2108513" y="6070600"/>
                </a:lnTo>
                <a:lnTo>
                  <a:pt x="2128579" y="6019800"/>
                </a:lnTo>
                <a:lnTo>
                  <a:pt x="2149292" y="5969000"/>
                </a:lnTo>
                <a:lnTo>
                  <a:pt x="2170647" y="5930900"/>
                </a:lnTo>
                <a:lnTo>
                  <a:pt x="2192635" y="5880100"/>
                </a:lnTo>
                <a:lnTo>
                  <a:pt x="2215251" y="5842000"/>
                </a:lnTo>
                <a:lnTo>
                  <a:pt x="2238488" y="5791200"/>
                </a:lnTo>
                <a:lnTo>
                  <a:pt x="2262339" y="5753100"/>
                </a:lnTo>
                <a:lnTo>
                  <a:pt x="2286798" y="5702300"/>
                </a:lnTo>
                <a:lnTo>
                  <a:pt x="2311857" y="5664200"/>
                </a:lnTo>
                <a:lnTo>
                  <a:pt x="2337510" y="5613400"/>
                </a:lnTo>
                <a:lnTo>
                  <a:pt x="2363751" y="5575300"/>
                </a:lnTo>
                <a:lnTo>
                  <a:pt x="2390572" y="5524500"/>
                </a:lnTo>
                <a:lnTo>
                  <a:pt x="2417968" y="5486400"/>
                </a:lnTo>
                <a:lnTo>
                  <a:pt x="2445931" y="5435600"/>
                </a:lnTo>
                <a:lnTo>
                  <a:pt x="2474455" y="5384800"/>
                </a:lnTo>
                <a:lnTo>
                  <a:pt x="2503534" y="5346700"/>
                </a:lnTo>
                <a:lnTo>
                  <a:pt x="2533159" y="5295900"/>
                </a:lnTo>
                <a:lnTo>
                  <a:pt x="2563326" y="5257800"/>
                </a:lnTo>
                <a:lnTo>
                  <a:pt x="2594026" y="5207000"/>
                </a:lnTo>
                <a:lnTo>
                  <a:pt x="2625255" y="5168900"/>
                </a:lnTo>
                <a:lnTo>
                  <a:pt x="2868053" y="5168900"/>
                </a:lnTo>
                <a:lnTo>
                  <a:pt x="2835682" y="5130800"/>
                </a:lnTo>
                <a:lnTo>
                  <a:pt x="2802846" y="5092700"/>
                </a:lnTo>
                <a:lnTo>
                  <a:pt x="2769552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0" y="4711700"/>
                </a:lnTo>
                <a:lnTo>
                  <a:pt x="2428928" y="4673600"/>
                </a:lnTo>
                <a:lnTo>
                  <a:pt x="2393683" y="4635500"/>
                </a:lnTo>
                <a:lnTo>
                  <a:pt x="2358101" y="4597400"/>
                </a:lnTo>
                <a:lnTo>
                  <a:pt x="2322190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8" y="6172200"/>
                </a:moveTo>
                <a:lnTo>
                  <a:pt x="3267887" y="6172200"/>
                </a:lnTo>
                <a:lnTo>
                  <a:pt x="3274618" y="6197600"/>
                </a:lnTo>
                <a:lnTo>
                  <a:pt x="3274618" y="6172200"/>
                </a:lnTo>
                <a:close/>
              </a:path>
              <a:path w="3274695" h="6870700">
                <a:moveTo>
                  <a:pt x="1353845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6" y="4254500"/>
                </a:lnTo>
                <a:lnTo>
                  <a:pt x="1637533" y="4305300"/>
                </a:lnTo>
                <a:lnTo>
                  <a:pt x="1603885" y="4343400"/>
                </a:lnTo>
                <a:lnTo>
                  <a:pt x="1570538" y="4381500"/>
                </a:lnTo>
                <a:lnTo>
                  <a:pt x="1537494" y="4419600"/>
                </a:lnTo>
                <a:lnTo>
                  <a:pt x="1504759" y="4470400"/>
                </a:lnTo>
                <a:lnTo>
                  <a:pt x="1472337" y="4508500"/>
                </a:lnTo>
                <a:lnTo>
                  <a:pt x="1440233" y="4546600"/>
                </a:lnTo>
                <a:lnTo>
                  <a:pt x="1408450" y="4584700"/>
                </a:lnTo>
                <a:lnTo>
                  <a:pt x="1376993" y="4635500"/>
                </a:lnTo>
                <a:lnTo>
                  <a:pt x="1345866" y="4673600"/>
                </a:lnTo>
                <a:lnTo>
                  <a:pt x="1315074" y="4711700"/>
                </a:lnTo>
                <a:lnTo>
                  <a:pt x="1284621" y="4749800"/>
                </a:lnTo>
                <a:lnTo>
                  <a:pt x="1254511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91" y="4965700"/>
                </a:lnTo>
                <a:lnTo>
                  <a:pt x="1109262" y="5003800"/>
                </a:lnTo>
                <a:lnTo>
                  <a:pt x="1081303" y="5041900"/>
                </a:lnTo>
                <a:lnTo>
                  <a:pt x="1053717" y="5080000"/>
                </a:lnTo>
                <a:lnTo>
                  <a:pt x="1026509" y="5130800"/>
                </a:lnTo>
                <a:lnTo>
                  <a:pt x="999684" y="5168900"/>
                </a:lnTo>
                <a:lnTo>
                  <a:pt x="973245" y="5207000"/>
                </a:lnTo>
                <a:lnTo>
                  <a:pt x="947197" y="5257800"/>
                </a:lnTo>
                <a:lnTo>
                  <a:pt x="921544" y="5295900"/>
                </a:lnTo>
                <a:lnTo>
                  <a:pt x="896290" y="5334000"/>
                </a:lnTo>
                <a:lnTo>
                  <a:pt x="871441" y="5372100"/>
                </a:lnTo>
                <a:lnTo>
                  <a:pt x="847000" y="5422900"/>
                </a:lnTo>
                <a:lnTo>
                  <a:pt x="822971" y="5461000"/>
                </a:lnTo>
                <a:lnTo>
                  <a:pt x="799359" y="5499100"/>
                </a:lnTo>
                <a:lnTo>
                  <a:pt x="776168" y="5537200"/>
                </a:lnTo>
                <a:lnTo>
                  <a:pt x="753403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598" y="5740400"/>
                </a:lnTo>
                <a:lnTo>
                  <a:pt x="756012" y="5778500"/>
                </a:lnTo>
                <a:lnTo>
                  <a:pt x="790946" y="5816600"/>
                </a:lnTo>
                <a:lnTo>
                  <a:pt x="826402" y="5854700"/>
                </a:lnTo>
                <a:lnTo>
                  <a:pt x="862380" y="5892800"/>
                </a:lnTo>
                <a:lnTo>
                  <a:pt x="882292" y="5854700"/>
                </a:lnTo>
                <a:lnTo>
                  <a:pt x="902692" y="5803900"/>
                </a:lnTo>
                <a:lnTo>
                  <a:pt x="923577" y="5765800"/>
                </a:lnTo>
                <a:lnTo>
                  <a:pt x="944940" y="5727700"/>
                </a:lnTo>
                <a:lnTo>
                  <a:pt x="966778" y="5676900"/>
                </a:lnTo>
                <a:lnTo>
                  <a:pt x="989085" y="5638800"/>
                </a:lnTo>
                <a:lnTo>
                  <a:pt x="1011858" y="5600700"/>
                </a:lnTo>
                <a:lnTo>
                  <a:pt x="1035091" y="5549900"/>
                </a:lnTo>
                <a:lnTo>
                  <a:pt x="1058779" y="5511800"/>
                </a:lnTo>
                <a:lnTo>
                  <a:pt x="1082919" y="5461000"/>
                </a:lnTo>
                <a:lnTo>
                  <a:pt x="1107504" y="5422900"/>
                </a:lnTo>
                <a:lnTo>
                  <a:pt x="1132531" y="5384800"/>
                </a:lnTo>
                <a:lnTo>
                  <a:pt x="1157995" y="5334000"/>
                </a:lnTo>
                <a:lnTo>
                  <a:pt x="1183892" y="5295900"/>
                </a:lnTo>
                <a:lnTo>
                  <a:pt x="1210215" y="5257800"/>
                </a:lnTo>
                <a:lnTo>
                  <a:pt x="1236962" y="5207000"/>
                </a:lnTo>
                <a:lnTo>
                  <a:pt x="1264126" y="5168900"/>
                </a:lnTo>
                <a:lnTo>
                  <a:pt x="1291704" y="5130800"/>
                </a:lnTo>
                <a:lnTo>
                  <a:pt x="1319690" y="5080000"/>
                </a:lnTo>
                <a:lnTo>
                  <a:pt x="1348080" y="5041900"/>
                </a:lnTo>
                <a:lnTo>
                  <a:pt x="1376870" y="5003800"/>
                </a:lnTo>
                <a:lnTo>
                  <a:pt x="1406054" y="4953000"/>
                </a:lnTo>
                <a:lnTo>
                  <a:pt x="1435628" y="4914900"/>
                </a:lnTo>
                <a:lnTo>
                  <a:pt x="1465587" y="4876800"/>
                </a:lnTo>
                <a:lnTo>
                  <a:pt x="1495926" y="4826000"/>
                </a:lnTo>
                <a:lnTo>
                  <a:pt x="1526642" y="4787900"/>
                </a:lnTo>
                <a:lnTo>
                  <a:pt x="1557728" y="4749800"/>
                </a:lnTo>
                <a:lnTo>
                  <a:pt x="1589180" y="4699000"/>
                </a:lnTo>
                <a:lnTo>
                  <a:pt x="1620995" y="4660900"/>
                </a:lnTo>
                <a:lnTo>
                  <a:pt x="1653166" y="4622800"/>
                </a:lnTo>
                <a:lnTo>
                  <a:pt x="1685689" y="4572000"/>
                </a:lnTo>
                <a:lnTo>
                  <a:pt x="1718560" y="4533900"/>
                </a:lnTo>
                <a:lnTo>
                  <a:pt x="1751774" y="4495800"/>
                </a:lnTo>
                <a:lnTo>
                  <a:pt x="1785326" y="4445000"/>
                </a:lnTo>
                <a:lnTo>
                  <a:pt x="1819211" y="4406900"/>
                </a:lnTo>
                <a:lnTo>
                  <a:pt x="1853425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6" y="4140200"/>
                </a:lnTo>
                <a:lnTo>
                  <a:pt x="2090039" y="4076700"/>
                </a:lnTo>
                <a:lnTo>
                  <a:pt x="1828355" y="4076700"/>
                </a:lnTo>
                <a:lnTo>
                  <a:pt x="1643284" y="3886200"/>
                </a:lnTo>
                <a:lnTo>
                  <a:pt x="1461341" y="3695700"/>
                </a:lnTo>
                <a:lnTo>
                  <a:pt x="1353845" y="3581400"/>
                </a:lnTo>
                <a:close/>
              </a:path>
              <a:path w="3274695" h="6870700">
                <a:moveTo>
                  <a:pt x="3274618" y="5715000"/>
                </a:moveTo>
                <a:lnTo>
                  <a:pt x="3267887" y="5727700"/>
                </a:lnTo>
                <a:lnTo>
                  <a:pt x="3274618" y="5727700"/>
                </a:lnTo>
                <a:lnTo>
                  <a:pt x="3274618" y="5715000"/>
                </a:lnTo>
                <a:close/>
              </a:path>
              <a:path w="3274695" h="6870700">
                <a:moveTo>
                  <a:pt x="2807484" y="3581400"/>
                </a:moveTo>
                <a:lnTo>
                  <a:pt x="2537586" y="3581400"/>
                </a:lnTo>
                <a:lnTo>
                  <a:pt x="2645554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7" y="3949700"/>
                </a:lnTo>
                <a:lnTo>
                  <a:pt x="2933728" y="3987800"/>
                </a:lnTo>
                <a:lnTo>
                  <a:pt x="3002969" y="4064000"/>
                </a:lnTo>
                <a:lnTo>
                  <a:pt x="3071277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5" y="4330700"/>
                </a:lnTo>
                <a:lnTo>
                  <a:pt x="2971208" y="4406900"/>
                </a:lnTo>
                <a:lnTo>
                  <a:pt x="2938580" y="4445000"/>
                </a:lnTo>
                <a:lnTo>
                  <a:pt x="2906244" y="4483100"/>
                </a:lnTo>
                <a:lnTo>
                  <a:pt x="2874204" y="4521200"/>
                </a:lnTo>
                <a:lnTo>
                  <a:pt x="2842465" y="4559300"/>
                </a:lnTo>
                <a:lnTo>
                  <a:pt x="2811030" y="4597400"/>
                </a:lnTo>
                <a:lnTo>
                  <a:pt x="2779903" y="4635500"/>
                </a:lnTo>
                <a:lnTo>
                  <a:pt x="2749090" y="4673600"/>
                </a:lnTo>
                <a:lnTo>
                  <a:pt x="2718593" y="4711700"/>
                </a:lnTo>
                <a:lnTo>
                  <a:pt x="2688417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8" y="4356100"/>
                </a:lnTo>
                <a:lnTo>
                  <a:pt x="3274618" y="4064000"/>
                </a:lnTo>
                <a:lnTo>
                  <a:pt x="3272231" y="4064000"/>
                </a:lnTo>
                <a:lnTo>
                  <a:pt x="3205975" y="3987800"/>
                </a:lnTo>
                <a:lnTo>
                  <a:pt x="3172551" y="3962400"/>
                </a:lnTo>
                <a:lnTo>
                  <a:pt x="3105103" y="3886200"/>
                </a:lnTo>
                <a:lnTo>
                  <a:pt x="3002413" y="3771900"/>
                </a:lnTo>
                <a:lnTo>
                  <a:pt x="2967774" y="3746500"/>
                </a:lnTo>
                <a:lnTo>
                  <a:pt x="2819700" y="3594100"/>
                </a:lnTo>
                <a:lnTo>
                  <a:pt x="2807484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696" y="2159000"/>
                </a:lnTo>
                <a:lnTo>
                  <a:pt x="59425" y="2209800"/>
                </a:lnTo>
                <a:lnTo>
                  <a:pt x="40864" y="2260600"/>
                </a:lnTo>
                <a:lnTo>
                  <a:pt x="23050" y="2311400"/>
                </a:lnTo>
                <a:lnTo>
                  <a:pt x="6019" y="2362200"/>
                </a:lnTo>
                <a:lnTo>
                  <a:pt x="36217" y="2400300"/>
                </a:lnTo>
                <a:lnTo>
                  <a:pt x="66673" y="2438400"/>
                </a:lnTo>
                <a:lnTo>
                  <a:pt x="97387" y="2476500"/>
                </a:lnTo>
                <a:lnTo>
                  <a:pt x="159569" y="2552700"/>
                </a:lnTo>
                <a:lnTo>
                  <a:pt x="222737" y="2628900"/>
                </a:lnTo>
                <a:lnTo>
                  <a:pt x="286864" y="2705100"/>
                </a:lnTo>
                <a:lnTo>
                  <a:pt x="351924" y="2781300"/>
                </a:lnTo>
                <a:lnTo>
                  <a:pt x="417891" y="2857500"/>
                </a:lnTo>
                <a:lnTo>
                  <a:pt x="484739" y="2933700"/>
                </a:lnTo>
                <a:lnTo>
                  <a:pt x="552440" y="3009900"/>
                </a:lnTo>
                <a:lnTo>
                  <a:pt x="620969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5" y="3543300"/>
                </a:lnTo>
                <a:lnTo>
                  <a:pt x="724049" y="3657600"/>
                </a:lnTo>
                <a:lnTo>
                  <a:pt x="619152" y="3771900"/>
                </a:lnTo>
                <a:lnTo>
                  <a:pt x="516050" y="3886200"/>
                </a:lnTo>
                <a:lnTo>
                  <a:pt x="448354" y="3962400"/>
                </a:lnTo>
                <a:lnTo>
                  <a:pt x="381519" y="4038600"/>
                </a:lnTo>
                <a:lnTo>
                  <a:pt x="315570" y="4114800"/>
                </a:lnTo>
                <a:lnTo>
                  <a:pt x="250532" y="4191000"/>
                </a:lnTo>
                <a:lnTo>
                  <a:pt x="186431" y="4267200"/>
                </a:lnTo>
                <a:lnTo>
                  <a:pt x="123292" y="4343400"/>
                </a:lnTo>
                <a:lnTo>
                  <a:pt x="61139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5" y="3581400"/>
                </a:lnTo>
                <a:lnTo>
                  <a:pt x="1212646" y="3429000"/>
                </a:lnTo>
                <a:lnTo>
                  <a:pt x="1342884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5" y="2971800"/>
                </a:lnTo>
                <a:lnTo>
                  <a:pt x="727616" y="2895600"/>
                </a:lnTo>
                <a:lnTo>
                  <a:pt x="660166" y="2819400"/>
                </a:lnTo>
                <a:lnTo>
                  <a:pt x="593653" y="2743200"/>
                </a:lnTo>
                <a:lnTo>
                  <a:pt x="560757" y="2692400"/>
                </a:lnTo>
                <a:lnTo>
                  <a:pt x="495702" y="2616200"/>
                </a:lnTo>
                <a:lnTo>
                  <a:pt x="431654" y="2540000"/>
                </a:lnTo>
                <a:lnTo>
                  <a:pt x="400016" y="2501900"/>
                </a:lnTo>
                <a:lnTo>
                  <a:pt x="368641" y="2463800"/>
                </a:lnTo>
                <a:lnTo>
                  <a:pt x="337531" y="2425700"/>
                </a:lnTo>
                <a:lnTo>
                  <a:pt x="306691" y="2387600"/>
                </a:lnTo>
                <a:lnTo>
                  <a:pt x="276123" y="2349500"/>
                </a:lnTo>
                <a:lnTo>
                  <a:pt x="245831" y="2311400"/>
                </a:lnTo>
                <a:lnTo>
                  <a:pt x="215820" y="2273300"/>
                </a:lnTo>
                <a:lnTo>
                  <a:pt x="186091" y="2222500"/>
                </a:lnTo>
                <a:lnTo>
                  <a:pt x="156649" y="2184400"/>
                </a:lnTo>
                <a:lnTo>
                  <a:pt x="127498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18" y="4356100"/>
                </a:moveTo>
                <a:lnTo>
                  <a:pt x="3271291" y="4356100"/>
                </a:lnTo>
                <a:lnTo>
                  <a:pt x="3274618" y="4368800"/>
                </a:lnTo>
                <a:lnTo>
                  <a:pt x="3274618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62" y="2870200"/>
                </a:lnTo>
                <a:lnTo>
                  <a:pt x="1960466" y="2946400"/>
                </a:lnTo>
                <a:lnTo>
                  <a:pt x="2026015" y="3022600"/>
                </a:lnTo>
                <a:lnTo>
                  <a:pt x="2092388" y="3098800"/>
                </a:lnTo>
                <a:lnTo>
                  <a:pt x="2193446" y="3213100"/>
                </a:lnTo>
                <a:lnTo>
                  <a:pt x="2296238" y="3327400"/>
                </a:lnTo>
                <a:lnTo>
                  <a:pt x="2330875" y="3352800"/>
                </a:lnTo>
                <a:lnTo>
                  <a:pt x="2400693" y="3429000"/>
                </a:lnTo>
                <a:lnTo>
                  <a:pt x="2330620" y="3505200"/>
                </a:lnTo>
                <a:lnTo>
                  <a:pt x="2226741" y="3619500"/>
                </a:lnTo>
                <a:lnTo>
                  <a:pt x="2124451" y="3733800"/>
                </a:lnTo>
                <a:lnTo>
                  <a:pt x="2023874" y="3848100"/>
                </a:lnTo>
                <a:lnTo>
                  <a:pt x="1957835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9" y="4076700"/>
                </a:lnTo>
                <a:lnTo>
                  <a:pt x="2133103" y="4025900"/>
                </a:lnTo>
                <a:lnTo>
                  <a:pt x="2198469" y="3949700"/>
                </a:lnTo>
                <a:lnTo>
                  <a:pt x="2231475" y="3924300"/>
                </a:lnTo>
                <a:lnTo>
                  <a:pt x="2298113" y="3848100"/>
                </a:lnTo>
                <a:lnTo>
                  <a:pt x="2399590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4" y="3581400"/>
                </a:lnTo>
                <a:lnTo>
                  <a:pt x="2746580" y="3517900"/>
                </a:lnTo>
                <a:lnTo>
                  <a:pt x="2710287" y="3467100"/>
                </a:lnTo>
                <a:lnTo>
                  <a:pt x="2674188" y="3429000"/>
                </a:lnTo>
                <a:lnTo>
                  <a:pt x="2807839" y="3289300"/>
                </a:lnTo>
                <a:lnTo>
                  <a:pt x="2538539" y="3289300"/>
                </a:lnTo>
                <a:lnTo>
                  <a:pt x="2435243" y="3175000"/>
                </a:lnTo>
                <a:lnTo>
                  <a:pt x="2333683" y="3060700"/>
                </a:lnTo>
                <a:lnTo>
                  <a:pt x="2266997" y="2984500"/>
                </a:lnTo>
                <a:lnTo>
                  <a:pt x="2201164" y="2908300"/>
                </a:lnTo>
                <a:lnTo>
                  <a:pt x="2136218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89" y="1003300"/>
                </a:lnTo>
                <a:lnTo>
                  <a:pt x="804622" y="1041400"/>
                </a:lnTo>
                <a:lnTo>
                  <a:pt x="769593" y="1079500"/>
                </a:lnTo>
                <a:lnTo>
                  <a:pt x="735072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0" y="2679700"/>
                </a:lnTo>
                <a:lnTo>
                  <a:pt x="1531120" y="2832100"/>
                </a:lnTo>
                <a:lnTo>
                  <a:pt x="1495612" y="2857500"/>
                </a:lnTo>
                <a:lnTo>
                  <a:pt x="1354593" y="3009900"/>
                </a:lnTo>
                <a:lnTo>
                  <a:pt x="1319604" y="3035300"/>
                </a:lnTo>
                <a:lnTo>
                  <a:pt x="1215314" y="3149600"/>
                </a:lnTo>
                <a:lnTo>
                  <a:pt x="1180786" y="3175000"/>
                </a:lnTo>
                <a:lnTo>
                  <a:pt x="1077937" y="3289300"/>
                </a:lnTo>
                <a:lnTo>
                  <a:pt x="1342884" y="3289300"/>
                </a:lnTo>
                <a:lnTo>
                  <a:pt x="1390722" y="3238500"/>
                </a:lnTo>
                <a:lnTo>
                  <a:pt x="1426781" y="3213100"/>
                </a:lnTo>
                <a:lnTo>
                  <a:pt x="1609106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50" y="2578100"/>
                </a:lnTo>
                <a:lnTo>
                  <a:pt x="2116024" y="2514600"/>
                </a:lnTo>
                <a:lnTo>
                  <a:pt x="2127586" y="2501900"/>
                </a:lnTo>
                <a:lnTo>
                  <a:pt x="1858708" y="2501900"/>
                </a:lnTo>
                <a:lnTo>
                  <a:pt x="1824727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1" y="2336800"/>
                </a:lnTo>
                <a:lnTo>
                  <a:pt x="1692148" y="2286000"/>
                </a:lnTo>
                <a:lnTo>
                  <a:pt x="1659863" y="2247900"/>
                </a:lnTo>
                <a:lnTo>
                  <a:pt x="1627932" y="2209800"/>
                </a:lnTo>
                <a:lnTo>
                  <a:pt x="1596358" y="2159000"/>
                </a:lnTo>
                <a:lnTo>
                  <a:pt x="1565147" y="2120900"/>
                </a:lnTo>
                <a:lnTo>
                  <a:pt x="1534303" y="2082800"/>
                </a:lnTo>
                <a:lnTo>
                  <a:pt x="1503830" y="2032000"/>
                </a:lnTo>
                <a:lnTo>
                  <a:pt x="1473734" y="1993900"/>
                </a:lnTo>
                <a:lnTo>
                  <a:pt x="1444019" y="1943100"/>
                </a:lnTo>
                <a:lnTo>
                  <a:pt x="1414689" y="1905000"/>
                </a:lnTo>
                <a:lnTo>
                  <a:pt x="1385749" y="1866900"/>
                </a:lnTo>
                <a:lnTo>
                  <a:pt x="1357204" y="1816100"/>
                </a:lnTo>
                <a:lnTo>
                  <a:pt x="1329059" y="1778000"/>
                </a:lnTo>
                <a:lnTo>
                  <a:pt x="1301318" y="1739900"/>
                </a:lnTo>
                <a:lnTo>
                  <a:pt x="1273985" y="1689100"/>
                </a:lnTo>
                <a:lnTo>
                  <a:pt x="1247065" y="1651000"/>
                </a:lnTo>
                <a:lnTo>
                  <a:pt x="1220564" y="1612900"/>
                </a:lnTo>
                <a:lnTo>
                  <a:pt x="1194485" y="1562100"/>
                </a:lnTo>
                <a:lnTo>
                  <a:pt x="1168833" y="1524000"/>
                </a:lnTo>
                <a:lnTo>
                  <a:pt x="1143612" y="1485900"/>
                </a:lnTo>
                <a:lnTo>
                  <a:pt x="1118828" y="1435100"/>
                </a:lnTo>
                <a:lnTo>
                  <a:pt x="1094485" y="1397000"/>
                </a:lnTo>
                <a:lnTo>
                  <a:pt x="1070588" y="1358900"/>
                </a:lnTo>
                <a:lnTo>
                  <a:pt x="1047141" y="1308100"/>
                </a:lnTo>
                <a:lnTo>
                  <a:pt x="1024149" y="1270000"/>
                </a:lnTo>
                <a:lnTo>
                  <a:pt x="1001616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59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36" y="3022600"/>
                </a:lnTo>
                <a:lnTo>
                  <a:pt x="2683067" y="3136900"/>
                </a:lnTo>
                <a:lnTo>
                  <a:pt x="2538539" y="3289300"/>
                </a:lnTo>
                <a:lnTo>
                  <a:pt x="2807839" y="3289300"/>
                </a:lnTo>
                <a:lnTo>
                  <a:pt x="2931213" y="3162300"/>
                </a:lnTo>
                <a:lnTo>
                  <a:pt x="3003434" y="3098800"/>
                </a:lnTo>
                <a:lnTo>
                  <a:pt x="3072521" y="3022600"/>
                </a:lnTo>
                <a:lnTo>
                  <a:pt x="3140702" y="2946400"/>
                </a:lnTo>
                <a:lnTo>
                  <a:pt x="3174456" y="2921000"/>
                </a:lnTo>
                <a:lnTo>
                  <a:pt x="3241298" y="2844800"/>
                </a:lnTo>
                <a:lnTo>
                  <a:pt x="3274390" y="2806700"/>
                </a:lnTo>
                <a:lnTo>
                  <a:pt x="3274618" y="2806700"/>
                </a:lnTo>
                <a:lnTo>
                  <a:pt x="3274618" y="2514600"/>
                </a:lnTo>
                <a:lnTo>
                  <a:pt x="3174466" y="2400300"/>
                </a:lnTo>
                <a:lnTo>
                  <a:pt x="3141522" y="2362200"/>
                </a:lnTo>
                <a:lnTo>
                  <a:pt x="3108893" y="2324100"/>
                </a:lnTo>
                <a:lnTo>
                  <a:pt x="3076585" y="2286000"/>
                </a:lnTo>
                <a:lnTo>
                  <a:pt x="3044600" y="2247900"/>
                </a:lnTo>
                <a:lnTo>
                  <a:pt x="3012940" y="2209800"/>
                </a:lnTo>
                <a:lnTo>
                  <a:pt x="2981611" y="2171700"/>
                </a:lnTo>
                <a:lnTo>
                  <a:pt x="2950615" y="2133600"/>
                </a:lnTo>
                <a:lnTo>
                  <a:pt x="2919955" y="2095500"/>
                </a:lnTo>
                <a:lnTo>
                  <a:pt x="2889635" y="2044700"/>
                </a:lnTo>
                <a:lnTo>
                  <a:pt x="2859659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3" y="279400"/>
                </a:lnTo>
                <a:lnTo>
                  <a:pt x="1853181" y="304800"/>
                </a:lnTo>
                <a:lnTo>
                  <a:pt x="1811627" y="317500"/>
                </a:lnTo>
                <a:lnTo>
                  <a:pt x="1770420" y="342900"/>
                </a:lnTo>
                <a:lnTo>
                  <a:pt x="1729549" y="355600"/>
                </a:lnTo>
                <a:lnTo>
                  <a:pt x="1742712" y="406400"/>
                </a:lnTo>
                <a:lnTo>
                  <a:pt x="1756569" y="457200"/>
                </a:lnTo>
                <a:lnTo>
                  <a:pt x="1771115" y="495300"/>
                </a:lnTo>
                <a:lnTo>
                  <a:pt x="1786342" y="546100"/>
                </a:lnTo>
                <a:lnTo>
                  <a:pt x="1802246" y="584200"/>
                </a:lnTo>
                <a:lnTo>
                  <a:pt x="1818818" y="635000"/>
                </a:lnTo>
                <a:lnTo>
                  <a:pt x="1836054" y="673100"/>
                </a:lnTo>
                <a:lnTo>
                  <a:pt x="1853946" y="723900"/>
                </a:lnTo>
                <a:lnTo>
                  <a:pt x="1872489" y="774700"/>
                </a:lnTo>
                <a:lnTo>
                  <a:pt x="1891675" y="812800"/>
                </a:lnTo>
                <a:lnTo>
                  <a:pt x="1911500" y="863600"/>
                </a:lnTo>
                <a:lnTo>
                  <a:pt x="1931955" y="901700"/>
                </a:lnTo>
                <a:lnTo>
                  <a:pt x="1953035" y="952500"/>
                </a:lnTo>
                <a:lnTo>
                  <a:pt x="1974734" y="990600"/>
                </a:lnTo>
                <a:lnTo>
                  <a:pt x="1997045" y="1041400"/>
                </a:lnTo>
                <a:lnTo>
                  <a:pt x="2019962" y="1092200"/>
                </a:lnTo>
                <a:lnTo>
                  <a:pt x="2043478" y="1130300"/>
                </a:lnTo>
                <a:lnTo>
                  <a:pt x="2067588" y="1181100"/>
                </a:lnTo>
                <a:lnTo>
                  <a:pt x="2092284" y="1219200"/>
                </a:lnTo>
                <a:lnTo>
                  <a:pt x="2117561" y="1270000"/>
                </a:lnTo>
                <a:lnTo>
                  <a:pt x="2143412" y="1320800"/>
                </a:lnTo>
                <a:lnTo>
                  <a:pt x="2169831" y="1358900"/>
                </a:lnTo>
                <a:lnTo>
                  <a:pt x="2196811" y="1409700"/>
                </a:lnTo>
                <a:lnTo>
                  <a:pt x="2224346" y="1447800"/>
                </a:lnTo>
                <a:lnTo>
                  <a:pt x="2252430" y="1498600"/>
                </a:lnTo>
                <a:lnTo>
                  <a:pt x="2281057" y="1536700"/>
                </a:lnTo>
                <a:lnTo>
                  <a:pt x="2310219" y="1587500"/>
                </a:lnTo>
                <a:lnTo>
                  <a:pt x="2339911" y="1638300"/>
                </a:lnTo>
                <a:lnTo>
                  <a:pt x="2370127" y="1676400"/>
                </a:lnTo>
                <a:lnTo>
                  <a:pt x="2400859" y="1727200"/>
                </a:lnTo>
                <a:lnTo>
                  <a:pt x="2432103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3" y="2273300"/>
                </a:lnTo>
                <a:lnTo>
                  <a:pt x="2063975" y="2298700"/>
                </a:lnTo>
                <a:lnTo>
                  <a:pt x="2029580" y="2336800"/>
                </a:lnTo>
                <a:lnTo>
                  <a:pt x="1995254" y="2362200"/>
                </a:lnTo>
                <a:lnTo>
                  <a:pt x="1926821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6" y="2501900"/>
                </a:lnTo>
                <a:lnTo>
                  <a:pt x="2185458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73" y="2298700"/>
                </a:lnTo>
                <a:lnTo>
                  <a:pt x="2399620" y="2222500"/>
                </a:lnTo>
                <a:lnTo>
                  <a:pt x="2434974" y="2197100"/>
                </a:lnTo>
                <a:lnTo>
                  <a:pt x="2470002" y="2159000"/>
                </a:lnTo>
                <a:lnTo>
                  <a:pt x="2504696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59" y="2006600"/>
                </a:lnTo>
                <a:lnTo>
                  <a:pt x="2830028" y="1968500"/>
                </a:lnTo>
                <a:lnTo>
                  <a:pt x="2800748" y="1930400"/>
                </a:lnTo>
                <a:lnTo>
                  <a:pt x="2771821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79" y="1701800"/>
                </a:lnTo>
                <a:lnTo>
                  <a:pt x="2634081" y="1701800"/>
                </a:lnTo>
                <a:lnTo>
                  <a:pt x="2603141" y="1663700"/>
                </a:lnTo>
                <a:lnTo>
                  <a:pt x="2572726" y="1612900"/>
                </a:lnTo>
                <a:lnTo>
                  <a:pt x="2542842" y="1574800"/>
                </a:lnTo>
                <a:lnTo>
                  <a:pt x="2513497" y="1524000"/>
                </a:lnTo>
                <a:lnTo>
                  <a:pt x="2484697" y="1473200"/>
                </a:lnTo>
                <a:lnTo>
                  <a:pt x="2456448" y="1435100"/>
                </a:lnTo>
                <a:lnTo>
                  <a:pt x="2428757" y="1384300"/>
                </a:lnTo>
                <a:lnTo>
                  <a:pt x="2401632" y="1346200"/>
                </a:lnTo>
                <a:lnTo>
                  <a:pt x="2375077" y="1295400"/>
                </a:lnTo>
                <a:lnTo>
                  <a:pt x="2349101" y="1257300"/>
                </a:lnTo>
                <a:lnTo>
                  <a:pt x="2323710" y="1206500"/>
                </a:lnTo>
                <a:lnTo>
                  <a:pt x="2298910" y="1168400"/>
                </a:lnTo>
                <a:lnTo>
                  <a:pt x="2274709" y="1117600"/>
                </a:lnTo>
                <a:lnTo>
                  <a:pt x="2251112" y="1079500"/>
                </a:lnTo>
                <a:lnTo>
                  <a:pt x="2228127" y="1028700"/>
                </a:lnTo>
                <a:lnTo>
                  <a:pt x="2205759" y="990600"/>
                </a:lnTo>
                <a:lnTo>
                  <a:pt x="2184017" y="939800"/>
                </a:lnTo>
                <a:lnTo>
                  <a:pt x="2162906" y="889000"/>
                </a:lnTo>
                <a:lnTo>
                  <a:pt x="2142433" y="850900"/>
                </a:lnTo>
                <a:lnTo>
                  <a:pt x="2122604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4" y="673100"/>
                </a:lnTo>
                <a:lnTo>
                  <a:pt x="2049871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0" y="0"/>
                </a:lnTo>
                <a:lnTo>
                  <a:pt x="2996799" y="12700"/>
                </a:lnTo>
                <a:lnTo>
                  <a:pt x="2892960" y="12700"/>
                </a:lnTo>
                <a:lnTo>
                  <a:pt x="2841421" y="25400"/>
                </a:lnTo>
                <a:lnTo>
                  <a:pt x="2848002" y="63500"/>
                </a:lnTo>
                <a:lnTo>
                  <a:pt x="2855657" y="114300"/>
                </a:lnTo>
                <a:lnTo>
                  <a:pt x="2864376" y="165100"/>
                </a:lnTo>
                <a:lnTo>
                  <a:pt x="2874145" y="203200"/>
                </a:lnTo>
                <a:lnTo>
                  <a:pt x="2884954" y="254000"/>
                </a:lnTo>
                <a:lnTo>
                  <a:pt x="2896789" y="304800"/>
                </a:lnTo>
                <a:lnTo>
                  <a:pt x="2909638" y="342900"/>
                </a:lnTo>
                <a:lnTo>
                  <a:pt x="2923491" y="393700"/>
                </a:lnTo>
                <a:lnTo>
                  <a:pt x="2938333" y="444500"/>
                </a:lnTo>
                <a:lnTo>
                  <a:pt x="2954154" y="482600"/>
                </a:lnTo>
                <a:lnTo>
                  <a:pt x="2970942" y="533400"/>
                </a:lnTo>
                <a:lnTo>
                  <a:pt x="2988684" y="584200"/>
                </a:lnTo>
                <a:lnTo>
                  <a:pt x="3007367" y="622300"/>
                </a:lnTo>
                <a:lnTo>
                  <a:pt x="3026981" y="673100"/>
                </a:lnTo>
                <a:lnTo>
                  <a:pt x="3047513" y="723900"/>
                </a:lnTo>
                <a:lnTo>
                  <a:pt x="3068951" y="762000"/>
                </a:lnTo>
                <a:lnTo>
                  <a:pt x="3091282" y="812800"/>
                </a:lnTo>
                <a:lnTo>
                  <a:pt x="3114496" y="863600"/>
                </a:lnTo>
                <a:lnTo>
                  <a:pt x="3138578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2" y="1028700"/>
                </a:lnTo>
                <a:lnTo>
                  <a:pt x="3092712" y="1079500"/>
                </a:lnTo>
                <a:lnTo>
                  <a:pt x="3067417" y="1117600"/>
                </a:lnTo>
                <a:lnTo>
                  <a:pt x="3041301" y="1155700"/>
                </a:lnTo>
                <a:lnTo>
                  <a:pt x="3014378" y="1206500"/>
                </a:lnTo>
                <a:lnTo>
                  <a:pt x="2986666" y="1244600"/>
                </a:lnTo>
                <a:lnTo>
                  <a:pt x="2958179" y="1282700"/>
                </a:lnTo>
                <a:lnTo>
                  <a:pt x="2928932" y="1333500"/>
                </a:lnTo>
                <a:lnTo>
                  <a:pt x="2898942" y="1371600"/>
                </a:lnTo>
                <a:lnTo>
                  <a:pt x="2868222" y="1409700"/>
                </a:lnTo>
                <a:lnTo>
                  <a:pt x="2836790" y="1447800"/>
                </a:lnTo>
                <a:lnTo>
                  <a:pt x="2804660" y="1498600"/>
                </a:lnTo>
                <a:lnTo>
                  <a:pt x="2771847" y="1536700"/>
                </a:lnTo>
                <a:lnTo>
                  <a:pt x="2738368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79" y="1701800"/>
                </a:lnTo>
                <a:lnTo>
                  <a:pt x="2908364" y="1663700"/>
                </a:lnTo>
                <a:lnTo>
                  <a:pt x="2939966" y="1625600"/>
                </a:lnTo>
                <a:lnTo>
                  <a:pt x="2971077" y="1587500"/>
                </a:lnTo>
                <a:lnTo>
                  <a:pt x="3001690" y="1549400"/>
                </a:lnTo>
                <a:lnTo>
                  <a:pt x="3031799" y="1498600"/>
                </a:lnTo>
                <a:lnTo>
                  <a:pt x="3061396" y="1460500"/>
                </a:lnTo>
                <a:lnTo>
                  <a:pt x="3090474" y="1422400"/>
                </a:lnTo>
                <a:lnTo>
                  <a:pt x="3119025" y="1384300"/>
                </a:lnTo>
                <a:lnTo>
                  <a:pt x="3147044" y="1346200"/>
                </a:lnTo>
                <a:lnTo>
                  <a:pt x="3174522" y="1308100"/>
                </a:lnTo>
                <a:lnTo>
                  <a:pt x="3201452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8" y="1155700"/>
                </a:lnTo>
                <a:lnTo>
                  <a:pt x="3274618" y="685800"/>
                </a:lnTo>
                <a:lnTo>
                  <a:pt x="3261513" y="647700"/>
                </a:lnTo>
                <a:lnTo>
                  <a:pt x="3244149" y="596900"/>
                </a:lnTo>
                <a:lnTo>
                  <a:pt x="3228205" y="546100"/>
                </a:lnTo>
                <a:lnTo>
                  <a:pt x="3213709" y="495300"/>
                </a:lnTo>
                <a:lnTo>
                  <a:pt x="3200688" y="444500"/>
                </a:lnTo>
                <a:lnTo>
                  <a:pt x="3189170" y="393700"/>
                </a:lnTo>
                <a:lnTo>
                  <a:pt x="3179181" y="342900"/>
                </a:lnTo>
                <a:lnTo>
                  <a:pt x="3170749" y="292100"/>
                </a:lnTo>
                <a:lnTo>
                  <a:pt x="3163902" y="254000"/>
                </a:lnTo>
                <a:lnTo>
                  <a:pt x="3158666" y="203200"/>
                </a:lnTo>
                <a:lnTo>
                  <a:pt x="3155070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85" y="6861712"/>
            <a:ext cx="333921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60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564" y="699984"/>
            <a:ext cx="38135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25" dirty="0"/>
              <a:t>Product</a:t>
            </a:r>
            <a:r>
              <a:rPr lang="en-US" spc="-95" dirty="0"/>
              <a:t> </a:t>
            </a:r>
            <a:r>
              <a:rPr lang="en-US" spc="190" dirty="0"/>
              <a:t>Segment</a:t>
            </a:r>
            <a:endParaRPr spc="130" dirty="0"/>
          </a:p>
        </p:txBody>
      </p:sp>
      <p:sp>
        <p:nvSpPr>
          <p:cNvPr id="6" name="object 6"/>
          <p:cNvSpPr txBox="1"/>
          <p:nvPr/>
        </p:nvSpPr>
        <p:spPr>
          <a:xfrm>
            <a:off x="901439" y="1867635"/>
            <a:ext cx="9201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45" dirty="0">
                <a:solidFill>
                  <a:srgbClr val="712E8A"/>
                </a:solidFill>
                <a:latin typeface="Lucida Sans Unicode"/>
                <a:cs typeface="Lucida Sans Unicode"/>
              </a:rPr>
              <a:t>Fencing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114" y="2269178"/>
            <a:ext cx="6234430" cy="0"/>
          </a:xfrm>
          <a:custGeom>
            <a:avLst/>
            <a:gdLst/>
            <a:ahLst/>
            <a:cxnLst/>
            <a:rect l="l" t="t" r="r" b="b"/>
            <a:pathLst>
              <a:path w="6234430">
                <a:moveTo>
                  <a:pt x="0" y="0"/>
                </a:moveTo>
                <a:lnTo>
                  <a:pt x="6233985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196094" y="3231528"/>
            <a:ext cx="4128770" cy="2689860"/>
            <a:chOff x="3196094" y="3231528"/>
            <a:chExt cx="4128770" cy="2689860"/>
          </a:xfrm>
        </p:grpSpPr>
        <p:sp>
          <p:nvSpPr>
            <p:cNvPr id="9" name="object 9"/>
            <p:cNvSpPr/>
            <p:nvPr/>
          </p:nvSpPr>
          <p:spPr>
            <a:xfrm>
              <a:off x="5478057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5" y="1611991"/>
                  </a:lnTo>
                  <a:lnTo>
                    <a:pt x="22270" y="1656357"/>
                  </a:lnTo>
                  <a:lnTo>
                    <a:pt x="38880" y="1698705"/>
                  </a:lnTo>
                  <a:lnTo>
                    <a:pt x="59641" y="1738770"/>
                  </a:lnTo>
                  <a:lnTo>
                    <a:pt x="84284" y="1776284"/>
                  </a:lnTo>
                  <a:lnTo>
                    <a:pt x="112543" y="1810981"/>
                  </a:lnTo>
                  <a:lnTo>
                    <a:pt x="144152" y="1842594"/>
                  </a:lnTo>
                  <a:lnTo>
                    <a:pt x="178845" y="1870857"/>
                  </a:lnTo>
                  <a:lnTo>
                    <a:pt x="216355" y="1895503"/>
                  </a:lnTo>
                  <a:lnTo>
                    <a:pt x="256415" y="1916266"/>
                  </a:lnTo>
                  <a:lnTo>
                    <a:pt x="298759" y="1932879"/>
                  </a:lnTo>
                  <a:lnTo>
                    <a:pt x="343120" y="1945075"/>
                  </a:lnTo>
                  <a:lnTo>
                    <a:pt x="389232" y="1952588"/>
                  </a:lnTo>
                  <a:lnTo>
                    <a:pt x="436829" y="1955152"/>
                  </a:lnTo>
                  <a:lnTo>
                    <a:pt x="1272971" y="1955152"/>
                  </a:lnTo>
                  <a:lnTo>
                    <a:pt x="1320573" y="1952588"/>
                  </a:lnTo>
                  <a:lnTo>
                    <a:pt x="1366691" y="1945075"/>
                  </a:lnTo>
                  <a:lnTo>
                    <a:pt x="1411059" y="1932879"/>
                  </a:lnTo>
                  <a:lnTo>
                    <a:pt x="1453409" y="1916266"/>
                  </a:lnTo>
                  <a:lnTo>
                    <a:pt x="1493476" y="1895503"/>
                  </a:lnTo>
                  <a:lnTo>
                    <a:pt x="1530993" y="1870857"/>
                  </a:lnTo>
                  <a:lnTo>
                    <a:pt x="1565692" y="1842594"/>
                  </a:lnTo>
                  <a:lnTo>
                    <a:pt x="1597308" y="1810981"/>
                  </a:lnTo>
                  <a:lnTo>
                    <a:pt x="1625573" y="1776284"/>
                  </a:lnTo>
                  <a:lnTo>
                    <a:pt x="1650222" y="1738770"/>
                  </a:lnTo>
                  <a:lnTo>
                    <a:pt x="1670986" y="1698705"/>
                  </a:lnTo>
                  <a:lnTo>
                    <a:pt x="1687601" y="1656357"/>
                  </a:lnTo>
                  <a:lnTo>
                    <a:pt x="1699799" y="1611991"/>
                  </a:lnTo>
                  <a:lnTo>
                    <a:pt x="1707313" y="1565873"/>
                  </a:lnTo>
                  <a:lnTo>
                    <a:pt x="1709877" y="1518272"/>
                  </a:lnTo>
                  <a:lnTo>
                    <a:pt x="1709877" y="538873"/>
                  </a:lnTo>
                  <a:lnTo>
                    <a:pt x="1707674" y="489825"/>
                  </a:lnTo>
                  <a:lnTo>
                    <a:pt x="1701193" y="442010"/>
                  </a:lnTo>
                  <a:lnTo>
                    <a:pt x="1690625" y="395619"/>
                  </a:lnTo>
                  <a:lnTo>
                    <a:pt x="1676159" y="350843"/>
                  </a:lnTo>
                  <a:lnTo>
                    <a:pt x="1657985" y="307871"/>
                  </a:lnTo>
                  <a:lnTo>
                    <a:pt x="1636295" y="266893"/>
                  </a:lnTo>
                  <a:lnTo>
                    <a:pt x="1611279" y="228101"/>
                  </a:lnTo>
                  <a:lnTo>
                    <a:pt x="1583126" y="191684"/>
                  </a:lnTo>
                  <a:lnTo>
                    <a:pt x="1552027" y="157832"/>
                  </a:lnTo>
                  <a:lnTo>
                    <a:pt x="1518172" y="126736"/>
                  </a:lnTo>
                  <a:lnTo>
                    <a:pt x="1481753" y="98586"/>
                  </a:lnTo>
                  <a:lnTo>
                    <a:pt x="1442958" y="73572"/>
                  </a:lnTo>
                  <a:lnTo>
                    <a:pt x="1401979" y="51884"/>
                  </a:lnTo>
                  <a:lnTo>
                    <a:pt x="1359006" y="33713"/>
                  </a:lnTo>
                  <a:lnTo>
                    <a:pt x="1314229" y="19249"/>
                  </a:lnTo>
                  <a:lnTo>
                    <a:pt x="1267838" y="8681"/>
                  </a:lnTo>
                  <a:lnTo>
                    <a:pt x="1220024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96100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52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2" y="1565873"/>
                  </a:lnTo>
                  <a:lnTo>
                    <a:pt x="10074" y="1611991"/>
                  </a:lnTo>
                  <a:lnTo>
                    <a:pt x="22267" y="1656357"/>
                  </a:lnTo>
                  <a:lnTo>
                    <a:pt x="38877" y="1698705"/>
                  </a:lnTo>
                  <a:lnTo>
                    <a:pt x="59635" y="1738770"/>
                  </a:lnTo>
                  <a:lnTo>
                    <a:pt x="84276" y="1776284"/>
                  </a:lnTo>
                  <a:lnTo>
                    <a:pt x="112534" y="1810981"/>
                  </a:lnTo>
                  <a:lnTo>
                    <a:pt x="144142" y="1842594"/>
                  </a:lnTo>
                  <a:lnTo>
                    <a:pt x="178834" y="1870857"/>
                  </a:lnTo>
                  <a:lnTo>
                    <a:pt x="216344" y="1895503"/>
                  </a:lnTo>
                  <a:lnTo>
                    <a:pt x="256404" y="1916266"/>
                  </a:lnTo>
                  <a:lnTo>
                    <a:pt x="298749" y="1932879"/>
                  </a:lnTo>
                  <a:lnTo>
                    <a:pt x="343112" y="1945075"/>
                  </a:lnTo>
                  <a:lnTo>
                    <a:pt x="389228" y="1952588"/>
                  </a:lnTo>
                  <a:lnTo>
                    <a:pt x="436829" y="1955152"/>
                  </a:lnTo>
                  <a:lnTo>
                    <a:pt x="1272971" y="1955152"/>
                  </a:lnTo>
                  <a:lnTo>
                    <a:pt x="1320568" y="1952588"/>
                  </a:lnTo>
                  <a:lnTo>
                    <a:pt x="1366682" y="1945075"/>
                  </a:lnTo>
                  <a:lnTo>
                    <a:pt x="1411047" y="1932879"/>
                  </a:lnTo>
                  <a:lnTo>
                    <a:pt x="1453394" y="1916266"/>
                  </a:lnTo>
                  <a:lnTo>
                    <a:pt x="1493458" y="1895503"/>
                  </a:lnTo>
                  <a:lnTo>
                    <a:pt x="1530973" y="1870857"/>
                  </a:lnTo>
                  <a:lnTo>
                    <a:pt x="1565670" y="1842594"/>
                  </a:lnTo>
                  <a:lnTo>
                    <a:pt x="1597285" y="1810981"/>
                  </a:lnTo>
                  <a:lnTo>
                    <a:pt x="1625549" y="1776284"/>
                  </a:lnTo>
                  <a:lnTo>
                    <a:pt x="1650197" y="1738770"/>
                  </a:lnTo>
                  <a:lnTo>
                    <a:pt x="1670961" y="1698705"/>
                  </a:lnTo>
                  <a:lnTo>
                    <a:pt x="1687576" y="1656357"/>
                  </a:lnTo>
                  <a:lnTo>
                    <a:pt x="1699773" y="1611991"/>
                  </a:lnTo>
                  <a:lnTo>
                    <a:pt x="1707287" y="1565873"/>
                  </a:lnTo>
                  <a:lnTo>
                    <a:pt x="1709851" y="1518272"/>
                  </a:lnTo>
                  <a:lnTo>
                    <a:pt x="1709851" y="538873"/>
                  </a:lnTo>
                  <a:lnTo>
                    <a:pt x="1707649" y="489825"/>
                  </a:lnTo>
                  <a:lnTo>
                    <a:pt x="1701169" y="442010"/>
                  </a:lnTo>
                  <a:lnTo>
                    <a:pt x="1690601" y="395619"/>
                  </a:lnTo>
                  <a:lnTo>
                    <a:pt x="1676136" y="350843"/>
                  </a:lnTo>
                  <a:lnTo>
                    <a:pt x="1657964" y="307871"/>
                  </a:lnTo>
                  <a:lnTo>
                    <a:pt x="1636275" y="266893"/>
                  </a:lnTo>
                  <a:lnTo>
                    <a:pt x="1611260" y="228101"/>
                  </a:lnTo>
                  <a:lnTo>
                    <a:pt x="1583109" y="191684"/>
                  </a:lnTo>
                  <a:lnTo>
                    <a:pt x="1552011" y="157832"/>
                  </a:lnTo>
                  <a:lnTo>
                    <a:pt x="1518158" y="126736"/>
                  </a:lnTo>
                  <a:lnTo>
                    <a:pt x="1481739" y="98586"/>
                  </a:lnTo>
                  <a:lnTo>
                    <a:pt x="1442944" y="73572"/>
                  </a:lnTo>
                  <a:lnTo>
                    <a:pt x="1401965" y="51884"/>
                  </a:lnTo>
                  <a:lnTo>
                    <a:pt x="1358991" y="33713"/>
                  </a:lnTo>
                  <a:lnTo>
                    <a:pt x="1314212" y="19249"/>
                  </a:lnTo>
                  <a:lnTo>
                    <a:pt x="1267820" y="8681"/>
                  </a:lnTo>
                  <a:lnTo>
                    <a:pt x="1220003" y="2202"/>
                  </a:lnTo>
                  <a:lnTo>
                    <a:pt x="1170952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6094" y="3488639"/>
              <a:ext cx="2255786" cy="24321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7512" y="5172125"/>
              <a:ext cx="1855596" cy="5524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1484" y="3376929"/>
              <a:ext cx="1982907" cy="212992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465390" y="2834752"/>
            <a:ext cx="589915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25" dirty="0">
                <a:solidFill>
                  <a:srgbClr val="414042"/>
                </a:solidFill>
                <a:latin typeface="Lucida Sans Unicode"/>
                <a:cs typeface="Lucida Sans Unicode"/>
              </a:rPr>
              <a:t>GI</a:t>
            </a:r>
            <a:r>
              <a:rPr sz="1200" spc="-7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 dirty="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03313" y="3231528"/>
            <a:ext cx="2336965" cy="2554680"/>
            <a:chOff x="603313" y="3231528"/>
            <a:chExt cx="2336965" cy="2554680"/>
          </a:xfrm>
        </p:grpSpPr>
        <p:sp>
          <p:nvSpPr>
            <p:cNvPr id="16" name="object 16"/>
            <p:cNvSpPr/>
            <p:nvPr/>
          </p:nvSpPr>
          <p:spPr>
            <a:xfrm>
              <a:off x="914119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5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5" y="1611991"/>
                  </a:lnTo>
                  <a:lnTo>
                    <a:pt x="22270" y="1656357"/>
                  </a:lnTo>
                  <a:lnTo>
                    <a:pt x="38880" y="1698705"/>
                  </a:lnTo>
                  <a:lnTo>
                    <a:pt x="59641" y="1738770"/>
                  </a:lnTo>
                  <a:lnTo>
                    <a:pt x="84284" y="1776284"/>
                  </a:lnTo>
                  <a:lnTo>
                    <a:pt x="112543" y="1810981"/>
                  </a:lnTo>
                  <a:lnTo>
                    <a:pt x="144152" y="1842594"/>
                  </a:lnTo>
                  <a:lnTo>
                    <a:pt x="178845" y="1870857"/>
                  </a:lnTo>
                  <a:lnTo>
                    <a:pt x="216355" y="1895503"/>
                  </a:lnTo>
                  <a:lnTo>
                    <a:pt x="256415" y="1916266"/>
                  </a:lnTo>
                  <a:lnTo>
                    <a:pt x="298759" y="1932879"/>
                  </a:lnTo>
                  <a:lnTo>
                    <a:pt x="343120" y="1945075"/>
                  </a:lnTo>
                  <a:lnTo>
                    <a:pt x="389232" y="1952588"/>
                  </a:lnTo>
                  <a:lnTo>
                    <a:pt x="436829" y="1955152"/>
                  </a:lnTo>
                  <a:lnTo>
                    <a:pt x="1272971" y="1955152"/>
                  </a:lnTo>
                  <a:lnTo>
                    <a:pt x="1320573" y="1952588"/>
                  </a:lnTo>
                  <a:lnTo>
                    <a:pt x="1366691" y="1945075"/>
                  </a:lnTo>
                  <a:lnTo>
                    <a:pt x="1411059" y="1932879"/>
                  </a:lnTo>
                  <a:lnTo>
                    <a:pt x="1453409" y="1916266"/>
                  </a:lnTo>
                  <a:lnTo>
                    <a:pt x="1493476" y="1895503"/>
                  </a:lnTo>
                  <a:lnTo>
                    <a:pt x="1530993" y="1870857"/>
                  </a:lnTo>
                  <a:lnTo>
                    <a:pt x="1565692" y="1842594"/>
                  </a:lnTo>
                  <a:lnTo>
                    <a:pt x="1597308" y="1810981"/>
                  </a:lnTo>
                  <a:lnTo>
                    <a:pt x="1625573" y="1776284"/>
                  </a:lnTo>
                  <a:lnTo>
                    <a:pt x="1650222" y="1738770"/>
                  </a:lnTo>
                  <a:lnTo>
                    <a:pt x="1670986" y="1698705"/>
                  </a:lnTo>
                  <a:lnTo>
                    <a:pt x="1687601" y="1656357"/>
                  </a:lnTo>
                  <a:lnTo>
                    <a:pt x="1699799" y="1611991"/>
                  </a:lnTo>
                  <a:lnTo>
                    <a:pt x="1707313" y="1565873"/>
                  </a:lnTo>
                  <a:lnTo>
                    <a:pt x="1709877" y="1518272"/>
                  </a:lnTo>
                  <a:lnTo>
                    <a:pt x="1709877" y="538873"/>
                  </a:lnTo>
                  <a:lnTo>
                    <a:pt x="1707674" y="489825"/>
                  </a:lnTo>
                  <a:lnTo>
                    <a:pt x="1701193" y="442010"/>
                  </a:lnTo>
                  <a:lnTo>
                    <a:pt x="1690625" y="395619"/>
                  </a:lnTo>
                  <a:lnTo>
                    <a:pt x="1676159" y="350843"/>
                  </a:lnTo>
                  <a:lnTo>
                    <a:pt x="1657985" y="307871"/>
                  </a:lnTo>
                  <a:lnTo>
                    <a:pt x="1636295" y="266893"/>
                  </a:lnTo>
                  <a:lnTo>
                    <a:pt x="1611279" y="228101"/>
                  </a:lnTo>
                  <a:lnTo>
                    <a:pt x="1583126" y="191684"/>
                  </a:lnTo>
                  <a:lnTo>
                    <a:pt x="1552027" y="157832"/>
                  </a:lnTo>
                  <a:lnTo>
                    <a:pt x="1518172" y="126736"/>
                  </a:lnTo>
                  <a:lnTo>
                    <a:pt x="1481753" y="98586"/>
                  </a:lnTo>
                  <a:lnTo>
                    <a:pt x="1442958" y="73572"/>
                  </a:lnTo>
                  <a:lnTo>
                    <a:pt x="1401979" y="51884"/>
                  </a:lnTo>
                  <a:lnTo>
                    <a:pt x="1359006" y="33713"/>
                  </a:lnTo>
                  <a:lnTo>
                    <a:pt x="1314229" y="19249"/>
                  </a:lnTo>
                  <a:lnTo>
                    <a:pt x="1267838" y="8681"/>
                  </a:lnTo>
                  <a:lnTo>
                    <a:pt x="1220024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313" y="3518560"/>
              <a:ext cx="2336965" cy="22676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01439" y="2834752"/>
            <a:ext cx="1040765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105" dirty="0">
                <a:solidFill>
                  <a:srgbClr val="414042"/>
                </a:solidFill>
                <a:latin typeface="Lucida Sans Unicode"/>
                <a:cs typeface="Lucida Sans Unicode"/>
              </a:rPr>
              <a:t>Barbed</a:t>
            </a:r>
            <a:r>
              <a:rPr sz="1200" spc="-3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85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183395" y="2834752"/>
            <a:ext cx="136525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75" dirty="0">
                <a:solidFill>
                  <a:srgbClr val="414042"/>
                </a:solidFill>
                <a:latin typeface="Lucida Sans Unicode"/>
                <a:cs typeface="Lucida Sans Unicode"/>
              </a:rPr>
              <a:t>Chain</a:t>
            </a:r>
            <a:r>
              <a:rPr sz="1200" spc="-5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srgbClr val="414042"/>
                </a:solidFill>
                <a:latin typeface="Lucida Sans Unicode"/>
                <a:cs typeface="Lucida Sans Unicode"/>
              </a:rPr>
              <a:t>Link</a:t>
            </a:r>
            <a:r>
              <a:rPr sz="1200" spc="-4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rgbClr val="414042"/>
                </a:solidFill>
                <a:latin typeface="Lucida Sans Unicode"/>
                <a:cs typeface="Lucida Sans Unicode"/>
              </a:rPr>
              <a:t>Fence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504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76674373-66FE-B1D6-0103-496545E52FE6}"/>
              </a:ext>
            </a:extLst>
          </p:cNvPr>
          <p:cNvSpPr/>
          <p:nvPr/>
        </p:nvSpPr>
        <p:spPr>
          <a:xfrm>
            <a:off x="7736175" y="3231528"/>
            <a:ext cx="1710055" cy="1955164"/>
          </a:xfrm>
          <a:custGeom>
            <a:avLst/>
            <a:gdLst/>
            <a:ahLst/>
            <a:cxnLst/>
            <a:rect l="l" t="t" r="r" b="b"/>
            <a:pathLst>
              <a:path w="1710055" h="1955164">
                <a:moveTo>
                  <a:pt x="1170978" y="0"/>
                </a:moveTo>
                <a:lnTo>
                  <a:pt x="0" y="0"/>
                </a:lnTo>
                <a:lnTo>
                  <a:pt x="0" y="1518272"/>
                </a:lnTo>
                <a:lnTo>
                  <a:pt x="2563" y="1565873"/>
                </a:lnTo>
                <a:lnTo>
                  <a:pt x="10075" y="1611991"/>
                </a:lnTo>
                <a:lnTo>
                  <a:pt x="22270" y="1656357"/>
                </a:lnTo>
                <a:lnTo>
                  <a:pt x="38880" y="1698705"/>
                </a:lnTo>
                <a:lnTo>
                  <a:pt x="59641" y="1738770"/>
                </a:lnTo>
                <a:lnTo>
                  <a:pt x="84284" y="1776284"/>
                </a:lnTo>
                <a:lnTo>
                  <a:pt x="112543" y="1810981"/>
                </a:lnTo>
                <a:lnTo>
                  <a:pt x="144152" y="1842594"/>
                </a:lnTo>
                <a:lnTo>
                  <a:pt x="178845" y="1870857"/>
                </a:lnTo>
                <a:lnTo>
                  <a:pt x="216355" y="1895503"/>
                </a:lnTo>
                <a:lnTo>
                  <a:pt x="256415" y="1916266"/>
                </a:lnTo>
                <a:lnTo>
                  <a:pt x="298759" y="1932879"/>
                </a:lnTo>
                <a:lnTo>
                  <a:pt x="343120" y="1945075"/>
                </a:lnTo>
                <a:lnTo>
                  <a:pt x="389232" y="1952588"/>
                </a:lnTo>
                <a:lnTo>
                  <a:pt x="436829" y="1955152"/>
                </a:lnTo>
                <a:lnTo>
                  <a:pt x="1272971" y="1955152"/>
                </a:lnTo>
                <a:lnTo>
                  <a:pt x="1320573" y="1952588"/>
                </a:lnTo>
                <a:lnTo>
                  <a:pt x="1366691" y="1945075"/>
                </a:lnTo>
                <a:lnTo>
                  <a:pt x="1411059" y="1932879"/>
                </a:lnTo>
                <a:lnTo>
                  <a:pt x="1453409" y="1916266"/>
                </a:lnTo>
                <a:lnTo>
                  <a:pt x="1493476" y="1895503"/>
                </a:lnTo>
                <a:lnTo>
                  <a:pt x="1530993" y="1870857"/>
                </a:lnTo>
                <a:lnTo>
                  <a:pt x="1565692" y="1842594"/>
                </a:lnTo>
                <a:lnTo>
                  <a:pt x="1597308" y="1810981"/>
                </a:lnTo>
                <a:lnTo>
                  <a:pt x="1625573" y="1776284"/>
                </a:lnTo>
                <a:lnTo>
                  <a:pt x="1650222" y="1738770"/>
                </a:lnTo>
                <a:lnTo>
                  <a:pt x="1670986" y="1698705"/>
                </a:lnTo>
                <a:lnTo>
                  <a:pt x="1687601" y="1656357"/>
                </a:lnTo>
                <a:lnTo>
                  <a:pt x="1699799" y="1611991"/>
                </a:lnTo>
                <a:lnTo>
                  <a:pt x="1707313" y="1565873"/>
                </a:lnTo>
                <a:lnTo>
                  <a:pt x="1709877" y="1518272"/>
                </a:lnTo>
                <a:lnTo>
                  <a:pt x="1709877" y="538873"/>
                </a:lnTo>
                <a:lnTo>
                  <a:pt x="1707674" y="489825"/>
                </a:lnTo>
                <a:lnTo>
                  <a:pt x="1701193" y="442010"/>
                </a:lnTo>
                <a:lnTo>
                  <a:pt x="1690625" y="395619"/>
                </a:lnTo>
                <a:lnTo>
                  <a:pt x="1676159" y="350843"/>
                </a:lnTo>
                <a:lnTo>
                  <a:pt x="1657985" y="307871"/>
                </a:lnTo>
                <a:lnTo>
                  <a:pt x="1636295" y="266893"/>
                </a:lnTo>
                <a:lnTo>
                  <a:pt x="1611279" y="228101"/>
                </a:lnTo>
                <a:lnTo>
                  <a:pt x="1583126" y="191684"/>
                </a:lnTo>
                <a:lnTo>
                  <a:pt x="1552027" y="157832"/>
                </a:lnTo>
                <a:lnTo>
                  <a:pt x="1518172" y="126736"/>
                </a:lnTo>
                <a:lnTo>
                  <a:pt x="1481753" y="98586"/>
                </a:lnTo>
                <a:lnTo>
                  <a:pt x="1442958" y="73572"/>
                </a:lnTo>
                <a:lnTo>
                  <a:pt x="1401979" y="51884"/>
                </a:lnTo>
                <a:lnTo>
                  <a:pt x="1359006" y="33713"/>
                </a:lnTo>
                <a:lnTo>
                  <a:pt x="1314229" y="19249"/>
                </a:lnTo>
                <a:lnTo>
                  <a:pt x="1267838" y="8681"/>
                </a:lnTo>
                <a:lnTo>
                  <a:pt x="1220024" y="2202"/>
                </a:lnTo>
                <a:lnTo>
                  <a:pt x="1170978" y="0"/>
                </a:lnTo>
                <a:close/>
              </a:path>
            </a:pathLst>
          </a:custGeom>
          <a:solidFill>
            <a:srgbClr val="6E2D8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B7F5E42-9229-5ABD-D14E-0E29E55F5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629026"/>
            <a:ext cx="2690546" cy="24321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DABD7F-4910-740F-0867-9C1CF703C58B}"/>
              </a:ext>
            </a:extLst>
          </p:cNvPr>
          <p:cNvSpPr txBox="1"/>
          <p:nvPr/>
        </p:nvSpPr>
        <p:spPr>
          <a:xfrm>
            <a:off x="7618477" y="2819226"/>
            <a:ext cx="53465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IN" sz="1200" spc="105" dirty="0">
                <a:solidFill>
                  <a:srgbClr val="414042"/>
                </a:solidFill>
                <a:latin typeface="Lucida Sans Unicode"/>
                <a:cs typeface="Lucida Sans Unicode"/>
              </a:rPr>
              <a:t>High Tensile Barbed Wire</a:t>
            </a:r>
            <a:endParaRPr lang="en-IN" sz="1200" dirty="0">
              <a:latin typeface="Lucida Sans Unicode"/>
              <a:cs typeface="Lucida Sans Unicod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6F98F1-E00E-42AA-4D07-6B81FD0415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85" y="3960391"/>
            <a:ext cx="1359902" cy="20402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7385" y="346554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48" y="5168900"/>
                </a:moveTo>
                <a:lnTo>
                  <a:pt x="2625242" y="5168900"/>
                </a:lnTo>
                <a:lnTo>
                  <a:pt x="2660426" y="5207000"/>
                </a:lnTo>
                <a:lnTo>
                  <a:pt x="2694995" y="5245100"/>
                </a:lnTo>
                <a:lnTo>
                  <a:pt x="2728934" y="5295900"/>
                </a:lnTo>
                <a:lnTo>
                  <a:pt x="2762227" y="5334000"/>
                </a:lnTo>
                <a:lnTo>
                  <a:pt x="2794858" y="5372100"/>
                </a:lnTo>
                <a:lnTo>
                  <a:pt x="2826812" y="5422900"/>
                </a:lnTo>
                <a:lnTo>
                  <a:pt x="2858073" y="5461000"/>
                </a:lnTo>
                <a:lnTo>
                  <a:pt x="2888626" y="5499100"/>
                </a:lnTo>
                <a:lnTo>
                  <a:pt x="2918455" y="5549900"/>
                </a:lnTo>
                <a:lnTo>
                  <a:pt x="2947544" y="5588000"/>
                </a:lnTo>
                <a:lnTo>
                  <a:pt x="2975877" y="5626100"/>
                </a:lnTo>
                <a:lnTo>
                  <a:pt x="3003439" y="5664200"/>
                </a:lnTo>
                <a:lnTo>
                  <a:pt x="3030215" y="5715000"/>
                </a:lnTo>
                <a:lnTo>
                  <a:pt x="3056188" y="5753100"/>
                </a:lnTo>
                <a:lnTo>
                  <a:pt x="3081344" y="5791200"/>
                </a:lnTo>
                <a:lnTo>
                  <a:pt x="3105666" y="5842000"/>
                </a:lnTo>
                <a:lnTo>
                  <a:pt x="3129138" y="5880100"/>
                </a:lnTo>
                <a:lnTo>
                  <a:pt x="3151746" y="5918200"/>
                </a:lnTo>
                <a:lnTo>
                  <a:pt x="3126548" y="5969000"/>
                </a:lnTo>
                <a:lnTo>
                  <a:pt x="3102204" y="6019800"/>
                </a:lnTo>
                <a:lnTo>
                  <a:pt x="3078726" y="6057900"/>
                </a:lnTo>
                <a:lnTo>
                  <a:pt x="3056128" y="6108700"/>
                </a:lnTo>
                <a:lnTo>
                  <a:pt x="3034422" y="6159500"/>
                </a:lnTo>
                <a:lnTo>
                  <a:pt x="3013621" y="6197600"/>
                </a:lnTo>
                <a:lnTo>
                  <a:pt x="2993739" y="6248400"/>
                </a:lnTo>
                <a:lnTo>
                  <a:pt x="2974788" y="6299200"/>
                </a:lnTo>
                <a:lnTo>
                  <a:pt x="2956781" y="6337300"/>
                </a:lnTo>
                <a:lnTo>
                  <a:pt x="2939730" y="6388100"/>
                </a:lnTo>
                <a:lnTo>
                  <a:pt x="2923650" y="6438900"/>
                </a:lnTo>
                <a:lnTo>
                  <a:pt x="2908553" y="6477000"/>
                </a:lnTo>
                <a:lnTo>
                  <a:pt x="2894451" y="6527800"/>
                </a:lnTo>
                <a:lnTo>
                  <a:pt x="2881358" y="6565900"/>
                </a:lnTo>
                <a:lnTo>
                  <a:pt x="2869287" y="6616700"/>
                </a:lnTo>
                <a:lnTo>
                  <a:pt x="2858251" y="6667500"/>
                </a:lnTo>
                <a:lnTo>
                  <a:pt x="2848261" y="6705600"/>
                </a:lnTo>
                <a:lnTo>
                  <a:pt x="2839333" y="6756400"/>
                </a:lnTo>
                <a:lnTo>
                  <a:pt x="2831477" y="6807200"/>
                </a:lnTo>
                <a:lnTo>
                  <a:pt x="2824708" y="6845300"/>
                </a:lnTo>
                <a:lnTo>
                  <a:pt x="2876218" y="6858000"/>
                </a:lnTo>
                <a:lnTo>
                  <a:pt x="2927950" y="6858000"/>
                </a:lnTo>
                <a:lnTo>
                  <a:pt x="2979916" y="6870700"/>
                </a:lnTo>
                <a:lnTo>
                  <a:pt x="3137344" y="6870700"/>
                </a:lnTo>
                <a:lnTo>
                  <a:pt x="3136100" y="6832600"/>
                </a:lnTo>
                <a:lnTo>
                  <a:pt x="3136596" y="6781800"/>
                </a:lnTo>
                <a:lnTo>
                  <a:pt x="3138803" y="6731000"/>
                </a:lnTo>
                <a:lnTo>
                  <a:pt x="3142693" y="6680200"/>
                </a:lnTo>
                <a:lnTo>
                  <a:pt x="3148236" y="6629400"/>
                </a:lnTo>
                <a:lnTo>
                  <a:pt x="3155406" y="6578600"/>
                </a:lnTo>
                <a:lnTo>
                  <a:pt x="3164173" y="6527800"/>
                </a:lnTo>
                <a:lnTo>
                  <a:pt x="3174509" y="6477000"/>
                </a:lnTo>
                <a:lnTo>
                  <a:pt x="3186386" y="6426200"/>
                </a:lnTo>
                <a:lnTo>
                  <a:pt x="3199775" y="6375400"/>
                </a:lnTo>
                <a:lnTo>
                  <a:pt x="3214648" y="6324600"/>
                </a:lnTo>
                <a:lnTo>
                  <a:pt x="3230977" y="6273800"/>
                </a:lnTo>
                <a:lnTo>
                  <a:pt x="3248733" y="6223000"/>
                </a:lnTo>
                <a:lnTo>
                  <a:pt x="3267887" y="6172200"/>
                </a:lnTo>
                <a:lnTo>
                  <a:pt x="3274617" y="6172200"/>
                </a:lnTo>
                <a:lnTo>
                  <a:pt x="3274617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8" y="5651500"/>
                </a:lnTo>
                <a:lnTo>
                  <a:pt x="3191116" y="5613400"/>
                </a:lnTo>
                <a:lnTo>
                  <a:pt x="3164392" y="5562600"/>
                </a:lnTo>
                <a:lnTo>
                  <a:pt x="3137115" y="5524500"/>
                </a:lnTo>
                <a:lnTo>
                  <a:pt x="3109293" y="5486400"/>
                </a:lnTo>
                <a:lnTo>
                  <a:pt x="3080934" y="5448300"/>
                </a:lnTo>
                <a:lnTo>
                  <a:pt x="3052046" y="5410200"/>
                </a:lnTo>
                <a:lnTo>
                  <a:pt x="3022636" y="5372100"/>
                </a:lnTo>
                <a:lnTo>
                  <a:pt x="2992713" y="5334000"/>
                </a:lnTo>
                <a:lnTo>
                  <a:pt x="2962285" y="5295900"/>
                </a:lnTo>
                <a:lnTo>
                  <a:pt x="2931359" y="5245100"/>
                </a:lnTo>
                <a:lnTo>
                  <a:pt x="2899944" y="5207000"/>
                </a:lnTo>
                <a:lnTo>
                  <a:pt x="2868048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37" y="4368800"/>
                </a:lnTo>
                <a:lnTo>
                  <a:pt x="1887394" y="4394200"/>
                </a:lnTo>
                <a:lnTo>
                  <a:pt x="1921431" y="4432300"/>
                </a:lnTo>
                <a:lnTo>
                  <a:pt x="1989715" y="4495800"/>
                </a:lnTo>
                <a:lnTo>
                  <a:pt x="2126907" y="4635500"/>
                </a:lnTo>
                <a:lnTo>
                  <a:pt x="2164735" y="4673600"/>
                </a:lnTo>
                <a:lnTo>
                  <a:pt x="2239332" y="4749800"/>
                </a:lnTo>
                <a:lnTo>
                  <a:pt x="2276086" y="4787900"/>
                </a:lnTo>
                <a:lnTo>
                  <a:pt x="2312466" y="4826000"/>
                </a:lnTo>
                <a:lnTo>
                  <a:pt x="2348466" y="4864100"/>
                </a:lnTo>
                <a:lnTo>
                  <a:pt x="2384077" y="4902200"/>
                </a:lnTo>
                <a:lnTo>
                  <a:pt x="2419291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7" y="6375400"/>
                </a:lnTo>
                <a:lnTo>
                  <a:pt x="2002084" y="6337300"/>
                </a:lnTo>
                <a:lnTo>
                  <a:pt x="2018125" y="6286500"/>
                </a:lnTo>
                <a:lnTo>
                  <a:pt x="2034854" y="6248400"/>
                </a:lnTo>
                <a:lnTo>
                  <a:pt x="2052263" y="6197600"/>
                </a:lnTo>
                <a:lnTo>
                  <a:pt x="2070346" y="6159500"/>
                </a:lnTo>
                <a:lnTo>
                  <a:pt x="2089097" y="6108700"/>
                </a:lnTo>
                <a:lnTo>
                  <a:pt x="2108509" y="6070600"/>
                </a:lnTo>
                <a:lnTo>
                  <a:pt x="2128574" y="6019800"/>
                </a:lnTo>
                <a:lnTo>
                  <a:pt x="2149287" y="5969000"/>
                </a:lnTo>
                <a:lnTo>
                  <a:pt x="2170641" y="5930900"/>
                </a:lnTo>
                <a:lnTo>
                  <a:pt x="2192629" y="5880100"/>
                </a:lnTo>
                <a:lnTo>
                  <a:pt x="2215245" y="5842000"/>
                </a:lnTo>
                <a:lnTo>
                  <a:pt x="2238481" y="5791200"/>
                </a:lnTo>
                <a:lnTo>
                  <a:pt x="2262331" y="5753100"/>
                </a:lnTo>
                <a:lnTo>
                  <a:pt x="2286789" y="5702300"/>
                </a:lnTo>
                <a:lnTo>
                  <a:pt x="2311848" y="5664200"/>
                </a:lnTo>
                <a:lnTo>
                  <a:pt x="2337500" y="5613400"/>
                </a:lnTo>
                <a:lnTo>
                  <a:pt x="2363741" y="5575300"/>
                </a:lnTo>
                <a:lnTo>
                  <a:pt x="2390562" y="5524500"/>
                </a:lnTo>
                <a:lnTo>
                  <a:pt x="2417957" y="5486400"/>
                </a:lnTo>
                <a:lnTo>
                  <a:pt x="2445920" y="5435600"/>
                </a:lnTo>
                <a:lnTo>
                  <a:pt x="2474444" y="5384800"/>
                </a:lnTo>
                <a:lnTo>
                  <a:pt x="2503522" y="5346700"/>
                </a:lnTo>
                <a:lnTo>
                  <a:pt x="2533147" y="5295900"/>
                </a:lnTo>
                <a:lnTo>
                  <a:pt x="2563313" y="5257800"/>
                </a:lnTo>
                <a:lnTo>
                  <a:pt x="2594014" y="5207000"/>
                </a:lnTo>
                <a:lnTo>
                  <a:pt x="2625242" y="5168900"/>
                </a:lnTo>
                <a:lnTo>
                  <a:pt x="2868048" y="5168900"/>
                </a:lnTo>
                <a:lnTo>
                  <a:pt x="2835678" y="5130800"/>
                </a:lnTo>
                <a:lnTo>
                  <a:pt x="2802843" y="5092700"/>
                </a:lnTo>
                <a:lnTo>
                  <a:pt x="2769550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42" y="4864100"/>
                </a:lnTo>
                <a:lnTo>
                  <a:pt x="2566385" y="4826000"/>
                </a:lnTo>
                <a:lnTo>
                  <a:pt x="2532556" y="4787900"/>
                </a:lnTo>
                <a:lnTo>
                  <a:pt x="2498363" y="4749800"/>
                </a:lnTo>
                <a:lnTo>
                  <a:pt x="2463813" y="4711700"/>
                </a:lnTo>
                <a:lnTo>
                  <a:pt x="2428913" y="4673600"/>
                </a:lnTo>
                <a:lnTo>
                  <a:pt x="2393669" y="4635500"/>
                </a:lnTo>
                <a:lnTo>
                  <a:pt x="2358090" y="4597400"/>
                </a:lnTo>
                <a:lnTo>
                  <a:pt x="2322183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7" y="6172200"/>
                </a:moveTo>
                <a:lnTo>
                  <a:pt x="3267887" y="6172200"/>
                </a:lnTo>
                <a:lnTo>
                  <a:pt x="3274617" y="6197600"/>
                </a:lnTo>
                <a:lnTo>
                  <a:pt x="3274617" y="6172200"/>
                </a:lnTo>
                <a:close/>
              </a:path>
              <a:path w="3274695" h="6870700">
                <a:moveTo>
                  <a:pt x="1353843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7" y="4254500"/>
                </a:lnTo>
                <a:lnTo>
                  <a:pt x="1637535" y="4305300"/>
                </a:lnTo>
                <a:lnTo>
                  <a:pt x="1603888" y="4343400"/>
                </a:lnTo>
                <a:lnTo>
                  <a:pt x="1570540" y="4381500"/>
                </a:lnTo>
                <a:lnTo>
                  <a:pt x="1537497" y="4419600"/>
                </a:lnTo>
                <a:lnTo>
                  <a:pt x="1504763" y="4470400"/>
                </a:lnTo>
                <a:lnTo>
                  <a:pt x="1472341" y="4508500"/>
                </a:lnTo>
                <a:lnTo>
                  <a:pt x="1440236" y="4546600"/>
                </a:lnTo>
                <a:lnTo>
                  <a:pt x="1408453" y="4584700"/>
                </a:lnTo>
                <a:lnTo>
                  <a:pt x="1376996" y="4635500"/>
                </a:lnTo>
                <a:lnTo>
                  <a:pt x="1345869" y="4673600"/>
                </a:lnTo>
                <a:lnTo>
                  <a:pt x="1315077" y="4711700"/>
                </a:lnTo>
                <a:lnTo>
                  <a:pt x="1284623" y="4749800"/>
                </a:lnTo>
                <a:lnTo>
                  <a:pt x="1254512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89" y="4965700"/>
                </a:lnTo>
                <a:lnTo>
                  <a:pt x="1109260" y="5003800"/>
                </a:lnTo>
                <a:lnTo>
                  <a:pt x="1081300" y="5041900"/>
                </a:lnTo>
                <a:lnTo>
                  <a:pt x="1053713" y="5080000"/>
                </a:lnTo>
                <a:lnTo>
                  <a:pt x="1026504" y="5130800"/>
                </a:lnTo>
                <a:lnTo>
                  <a:pt x="999678" y="5168900"/>
                </a:lnTo>
                <a:lnTo>
                  <a:pt x="973238" y="5207000"/>
                </a:lnTo>
                <a:lnTo>
                  <a:pt x="947189" y="5257800"/>
                </a:lnTo>
                <a:lnTo>
                  <a:pt x="921535" y="5295900"/>
                </a:lnTo>
                <a:lnTo>
                  <a:pt x="896281" y="5334000"/>
                </a:lnTo>
                <a:lnTo>
                  <a:pt x="871431" y="5372100"/>
                </a:lnTo>
                <a:lnTo>
                  <a:pt x="846989" y="5422900"/>
                </a:lnTo>
                <a:lnTo>
                  <a:pt x="822960" y="5461000"/>
                </a:lnTo>
                <a:lnTo>
                  <a:pt x="799348" y="5499100"/>
                </a:lnTo>
                <a:lnTo>
                  <a:pt x="776157" y="5537200"/>
                </a:lnTo>
                <a:lnTo>
                  <a:pt x="753391" y="5588000"/>
                </a:lnTo>
                <a:lnTo>
                  <a:pt x="731056" y="5626100"/>
                </a:lnTo>
                <a:lnTo>
                  <a:pt x="709154" y="5664200"/>
                </a:lnTo>
                <a:lnTo>
                  <a:pt x="687692" y="5702300"/>
                </a:lnTo>
                <a:lnTo>
                  <a:pt x="721582" y="5740400"/>
                </a:lnTo>
                <a:lnTo>
                  <a:pt x="755997" y="5778500"/>
                </a:lnTo>
                <a:lnTo>
                  <a:pt x="790935" y="5816600"/>
                </a:lnTo>
                <a:lnTo>
                  <a:pt x="826392" y="5854700"/>
                </a:lnTo>
                <a:lnTo>
                  <a:pt x="862368" y="5892800"/>
                </a:lnTo>
                <a:lnTo>
                  <a:pt x="882280" y="5854700"/>
                </a:lnTo>
                <a:lnTo>
                  <a:pt x="902682" y="5803900"/>
                </a:lnTo>
                <a:lnTo>
                  <a:pt x="923567" y="5765800"/>
                </a:lnTo>
                <a:lnTo>
                  <a:pt x="944932" y="5727700"/>
                </a:lnTo>
                <a:lnTo>
                  <a:pt x="966771" y="5676900"/>
                </a:lnTo>
                <a:lnTo>
                  <a:pt x="989080" y="5638800"/>
                </a:lnTo>
                <a:lnTo>
                  <a:pt x="1011853" y="5600700"/>
                </a:lnTo>
                <a:lnTo>
                  <a:pt x="1035088" y="5549900"/>
                </a:lnTo>
                <a:lnTo>
                  <a:pt x="1058777" y="5511800"/>
                </a:lnTo>
                <a:lnTo>
                  <a:pt x="1082918" y="5461000"/>
                </a:lnTo>
                <a:lnTo>
                  <a:pt x="1107505" y="5422900"/>
                </a:lnTo>
                <a:lnTo>
                  <a:pt x="1132534" y="5384800"/>
                </a:lnTo>
                <a:lnTo>
                  <a:pt x="1157999" y="5334000"/>
                </a:lnTo>
                <a:lnTo>
                  <a:pt x="1183897" y="5295900"/>
                </a:lnTo>
                <a:lnTo>
                  <a:pt x="1210221" y="5257800"/>
                </a:lnTo>
                <a:lnTo>
                  <a:pt x="1236969" y="5207000"/>
                </a:lnTo>
                <a:lnTo>
                  <a:pt x="1264135" y="5168900"/>
                </a:lnTo>
                <a:lnTo>
                  <a:pt x="1291713" y="5130800"/>
                </a:lnTo>
                <a:lnTo>
                  <a:pt x="1319701" y="5080000"/>
                </a:lnTo>
                <a:lnTo>
                  <a:pt x="1348092" y="5041900"/>
                </a:lnTo>
                <a:lnTo>
                  <a:pt x="1376882" y="5003800"/>
                </a:lnTo>
                <a:lnTo>
                  <a:pt x="1406067" y="4953000"/>
                </a:lnTo>
                <a:lnTo>
                  <a:pt x="1435642" y="4914900"/>
                </a:lnTo>
                <a:lnTo>
                  <a:pt x="1465602" y="4876800"/>
                </a:lnTo>
                <a:lnTo>
                  <a:pt x="1495942" y="4826000"/>
                </a:lnTo>
                <a:lnTo>
                  <a:pt x="1526657" y="4787900"/>
                </a:lnTo>
                <a:lnTo>
                  <a:pt x="1557744" y="4749800"/>
                </a:lnTo>
                <a:lnTo>
                  <a:pt x="1589197" y="4699000"/>
                </a:lnTo>
                <a:lnTo>
                  <a:pt x="1621011" y="4660900"/>
                </a:lnTo>
                <a:lnTo>
                  <a:pt x="1653182" y="4622800"/>
                </a:lnTo>
                <a:lnTo>
                  <a:pt x="1685705" y="4572000"/>
                </a:lnTo>
                <a:lnTo>
                  <a:pt x="1718576" y="4533900"/>
                </a:lnTo>
                <a:lnTo>
                  <a:pt x="1751789" y="4495800"/>
                </a:lnTo>
                <a:lnTo>
                  <a:pt x="1785340" y="4445000"/>
                </a:lnTo>
                <a:lnTo>
                  <a:pt x="1819224" y="4406900"/>
                </a:lnTo>
                <a:lnTo>
                  <a:pt x="1853437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2" y="4140200"/>
                </a:lnTo>
                <a:lnTo>
                  <a:pt x="2090034" y="4076700"/>
                </a:lnTo>
                <a:lnTo>
                  <a:pt x="1828355" y="4076700"/>
                </a:lnTo>
                <a:lnTo>
                  <a:pt x="1643279" y="3886200"/>
                </a:lnTo>
                <a:lnTo>
                  <a:pt x="1461337" y="3695700"/>
                </a:lnTo>
                <a:lnTo>
                  <a:pt x="1353843" y="3581400"/>
                </a:lnTo>
                <a:close/>
              </a:path>
              <a:path w="3274695" h="6870700">
                <a:moveTo>
                  <a:pt x="3274617" y="5715000"/>
                </a:moveTo>
                <a:lnTo>
                  <a:pt x="3267887" y="5727700"/>
                </a:lnTo>
                <a:lnTo>
                  <a:pt x="3274617" y="5727700"/>
                </a:lnTo>
                <a:lnTo>
                  <a:pt x="3274617" y="5715000"/>
                </a:lnTo>
                <a:close/>
              </a:path>
              <a:path w="3274695" h="6870700">
                <a:moveTo>
                  <a:pt x="2807482" y="3581400"/>
                </a:moveTo>
                <a:lnTo>
                  <a:pt x="2537586" y="3581400"/>
                </a:lnTo>
                <a:lnTo>
                  <a:pt x="2645546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5" y="3949700"/>
                </a:lnTo>
                <a:lnTo>
                  <a:pt x="2933725" y="3987800"/>
                </a:lnTo>
                <a:lnTo>
                  <a:pt x="3002964" y="4064000"/>
                </a:lnTo>
                <a:lnTo>
                  <a:pt x="3071272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4" y="4330700"/>
                </a:lnTo>
                <a:lnTo>
                  <a:pt x="2971205" y="4406900"/>
                </a:lnTo>
                <a:lnTo>
                  <a:pt x="2938576" y="4445000"/>
                </a:lnTo>
                <a:lnTo>
                  <a:pt x="2906239" y="4483100"/>
                </a:lnTo>
                <a:lnTo>
                  <a:pt x="2874198" y="4521200"/>
                </a:lnTo>
                <a:lnTo>
                  <a:pt x="2842458" y="4559300"/>
                </a:lnTo>
                <a:lnTo>
                  <a:pt x="2811022" y="4597400"/>
                </a:lnTo>
                <a:lnTo>
                  <a:pt x="2779894" y="4635500"/>
                </a:lnTo>
                <a:lnTo>
                  <a:pt x="2749080" y="4673600"/>
                </a:lnTo>
                <a:lnTo>
                  <a:pt x="2718582" y="4711700"/>
                </a:lnTo>
                <a:lnTo>
                  <a:pt x="2688405" y="4749800"/>
                </a:lnTo>
                <a:lnTo>
                  <a:pt x="2658553" y="4787900"/>
                </a:lnTo>
                <a:lnTo>
                  <a:pt x="2629031" y="4826000"/>
                </a:lnTo>
                <a:lnTo>
                  <a:pt x="2599842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7" y="4356100"/>
                </a:lnTo>
                <a:lnTo>
                  <a:pt x="3274617" y="4064000"/>
                </a:lnTo>
                <a:lnTo>
                  <a:pt x="3272218" y="4064000"/>
                </a:lnTo>
                <a:lnTo>
                  <a:pt x="3205963" y="3987800"/>
                </a:lnTo>
                <a:lnTo>
                  <a:pt x="3172539" y="3962400"/>
                </a:lnTo>
                <a:lnTo>
                  <a:pt x="3105093" y="3886200"/>
                </a:lnTo>
                <a:lnTo>
                  <a:pt x="3002410" y="3771900"/>
                </a:lnTo>
                <a:lnTo>
                  <a:pt x="2967774" y="3746500"/>
                </a:lnTo>
                <a:lnTo>
                  <a:pt x="2819698" y="3594100"/>
                </a:lnTo>
                <a:lnTo>
                  <a:pt x="2807482" y="3581400"/>
                </a:lnTo>
                <a:close/>
              </a:path>
              <a:path w="3274695" h="6870700">
                <a:moveTo>
                  <a:pt x="98628" y="2108200"/>
                </a:moveTo>
                <a:lnTo>
                  <a:pt x="78695" y="2159000"/>
                </a:lnTo>
                <a:lnTo>
                  <a:pt x="59431" y="2209800"/>
                </a:lnTo>
                <a:lnTo>
                  <a:pt x="40872" y="2260600"/>
                </a:lnTo>
                <a:lnTo>
                  <a:pt x="23056" y="2311400"/>
                </a:lnTo>
                <a:lnTo>
                  <a:pt x="6019" y="2362200"/>
                </a:lnTo>
                <a:lnTo>
                  <a:pt x="36215" y="2400300"/>
                </a:lnTo>
                <a:lnTo>
                  <a:pt x="66671" y="2438400"/>
                </a:lnTo>
                <a:lnTo>
                  <a:pt x="97383" y="2476500"/>
                </a:lnTo>
                <a:lnTo>
                  <a:pt x="159563" y="2552700"/>
                </a:lnTo>
                <a:lnTo>
                  <a:pt x="222729" y="2628900"/>
                </a:lnTo>
                <a:lnTo>
                  <a:pt x="286855" y="2705100"/>
                </a:lnTo>
                <a:lnTo>
                  <a:pt x="351914" y="2781300"/>
                </a:lnTo>
                <a:lnTo>
                  <a:pt x="417881" y="2857500"/>
                </a:lnTo>
                <a:lnTo>
                  <a:pt x="484727" y="2933700"/>
                </a:lnTo>
                <a:lnTo>
                  <a:pt x="552428" y="3009900"/>
                </a:lnTo>
                <a:lnTo>
                  <a:pt x="620957" y="3086100"/>
                </a:lnTo>
                <a:lnTo>
                  <a:pt x="725244" y="3200400"/>
                </a:lnTo>
                <a:lnTo>
                  <a:pt x="831246" y="3314700"/>
                </a:lnTo>
                <a:lnTo>
                  <a:pt x="938872" y="3429000"/>
                </a:lnTo>
                <a:lnTo>
                  <a:pt x="830646" y="3543300"/>
                </a:lnTo>
                <a:lnTo>
                  <a:pt x="724041" y="3657600"/>
                </a:lnTo>
                <a:lnTo>
                  <a:pt x="619145" y="3771900"/>
                </a:lnTo>
                <a:lnTo>
                  <a:pt x="516043" y="3886200"/>
                </a:lnTo>
                <a:lnTo>
                  <a:pt x="448348" y="3962400"/>
                </a:lnTo>
                <a:lnTo>
                  <a:pt x="381513" y="4038600"/>
                </a:lnTo>
                <a:lnTo>
                  <a:pt x="315564" y="4114800"/>
                </a:lnTo>
                <a:lnTo>
                  <a:pt x="250526" y="4191000"/>
                </a:lnTo>
                <a:lnTo>
                  <a:pt x="186426" y="4267200"/>
                </a:lnTo>
                <a:lnTo>
                  <a:pt x="123288" y="4343400"/>
                </a:lnTo>
                <a:lnTo>
                  <a:pt x="61137" y="4419600"/>
                </a:lnTo>
                <a:lnTo>
                  <a:pt x="30440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3" y="3581400"/>
                </a:lnTo>
                <a:lnTo>
                  <a:pt x="1212646" y="3429000"/>
                </a:lnTo>
                <a:lnTo>
                  <a:pt x="1342878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4" y="2971800"/>
                </a:lnTo>
                <a:lnTo>
                  <a:pt x="727615" y="2895600"/>
                </a:lnTo>
                <a:lnTo>
                  <a:pt x="660165" y="2819400"/>
                </a:lnTo>
                <a:lnTo>
                  <a:pt x="593652" y="2743200"/>
                </a:lnTo>
                <a:lnTo>
                  <a:pt x="560755" y="2692400"/>
                </a:lnTo>
                <a:lnTo>
                  <a:pt x="495700" y="2616200"/>
                </a:lnTo>
                <a:lnTo>
                  <a:pt x="431651" y="2540000"/>
                </a:lnTo>
                <a:lnTo>
                  <a:pt x="400012" y="2501900"/>
                </a:lnTo>
                <a:lnTo>
                  <a:pt x="368636" y="2463800"/>
                </a:lnTo>
                <a:lnTo>
                  <a:pt x="337526" y="2425700"/>
                </a:lnTo>
                <a:lnTo>
                  <a:pt x="306685" y="2387600"/>
                </a:lnTo>
                <a:lnTo>
                  <a:pt x="276116" y="2349500"/>
                </a:lnTo>
                <a:lnTo>
                  <a:pt x="245824" y="2311400"/>
                </a:lnTo>
                <a:lnTo>
                  <a:pt x="215811" y="2273300"/>
                </a:lnTo>
                <a:lnTo>
                  <a:pt x="186082" y="2222500"/>
                </a:lnTo>
                <a:lnTo>
                  <a:pt x="156639" y="2184400"/>
                </a:lnTo>
                <a:lnTo>
                  <a:pt x="127487" y="2146300"/>
                </a:lnTo>
                <a:lnTo>
                  <a:pt x="98628" y="2108200"/>
                </a:lnTo>
                <a:close/>
              </a:path>
              <a:path w="3274695" h="6870700">
                <a:moveTo>
                  <a:pt x="3274617" y="4356100"/>
                </a:moveTo>
                <a:lnTo>
                  <a:pt x="3271291" y="4356100"/>
                </a:lnTo>
                <a:lnTo>
                  <a:pt x="3274617" y="4368800"/>
                </a:lnTo>
                <a:lnTo>
                  <a:pt x="3274617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59" y="2870200"/>
                </a:lnTo>
                <a:lnTo>
                  <a:pt x="1960461" y="2946400"/>
                </a:lnTo>
                <a:lnTo>
                  <a:pt x="2026010" y="3022600"/>
                </a:lnTo>
                <a:lnTo>
                  <a:pt x="2092383" y="3098800"/>
                </a:lnTo>
                <a:lnTo>
                  <a:pt x="2193442" y="3213100"/>
                </a:lnTo>
                <a:lnTo>
                  <a:pt x="2296237" y="3327400"/>
                </a:lnTo>
                <a:lnTo>
                  <a:pt x="2330874" y="3352800"/>
                </a:lnTo>
                <a:lnTo>
                  <a:pt x="2400693" y="3429000"/>
                </a:lnTo>
                <a:lnTo>
                  <a:pt x="2330616" y="3505200"/>
                </a:lnTo>
                <a:lnTo>
                  <a:pt x="2226736" y="3619500"/>
                </a:lnTo>
                <a:lnTo>
                  <a:pt x="2124446" y="3733800"/>
                </a:lnTo>
                <a:lnTo>
                  <a:pt x="2023871" y="3848100"/>
                </a:lnTo>
                <a:lnTo>
                  <a:pt x="1957834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4" y="4076700"/>
                </a:lnTo>
                <a:lnTo>
                  <a:pt x="2133098" y="4025900"/>
                </a:lnTo>
                <a:lnTo>
                  <a:pt x="2198464" y="3949700"/>
                </a:lnTo>
                <a:lnTo>
                  <a:pt x="2231470" y="3924300"/>
                </a:lnTo>
                <a:lnTo>
                  <a:pt x="2298110" y="3848100"/>
                </a:lnTo>
                <a:lnTo>
                  <a:pt x="2399589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2" y="3581400"/>
                </a:lnTo>
                <a:lnTo>
                  <a:pt x="2746575" y="3517900"/>
                </a:lnTo>
                <a:lnTo>
                  <a:pt x="2710279" y="3467100"/>
                </a:lnTo>
                <a:lnTo>
                  <a:pt x="2674175" y="3429000"/>
                </a:lnTo>
                <a:lnTo>
                  <a:pt x="2807836" y="3289300"/>
                </a:lnTo>
                <a:lnTo>
                  <a:pt x="2538526" y="3289300"/>
                </a:lnTo>
                <a:lnTo>
                  <a:pt x="2435236" y="3175000"/>
                </a:lnTo>
                <a:lnTo>
                  <a:pt x="2333680" y="3060700"/>
                </a:lnTo>
                <a:lnTo>
                  <a:pt x="2266995" y="2984500"/>
                </a:lnTo>
                <a:lnTo>
                  <a:pt x="2201163" y="2908300"/>
                </a:lnTo>
                <a:lnTo>
                  <a:pt x="2136217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12" y="965200"/>
                </a:moveTo>
                <a:lnTo>
                  <a:pt x="840182" y="1003300"/>
                </a:lnTo>
                <a:lnTo>
                  <a:pt x="804618" y="1041400"/>
                </a:lnTo>
                <a:lnTo>
                  <a:pt x="769590" y="1079500"/>
                </a:lnTo>
                <a:lnTo>
                  <a:pt x="735065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2" y="1358900"/>
                </a:lnTo>
                <a:lnTo>
                  <a:pt x="834681" y="1397000"/>
                </a:lnTo>
                <a:lnTo>
                  <a:pt x="858448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2" y="1612900"/>
                </a:lnTo>
                <a:lnTo>
                  <a:pt x="983405" y="1651000"/>
                </a:lnTo>
                <a:lnTo>
                  <a:pt x="1009590" y="1689100"/>
                </a:lnTo>
                <a:lnTo>
                  <a:pt x="1036163" y="1739900"/>
                </a:lnTo>
                <a:lnTo>
                  <a:pt x="1063119" y="1778000"/>
                </a:lnTo>
                <a:lnTo>
                  <a:pt x="1090454" y="1816100"/>
                </a:lnTo>
                <a:lnTo>
                  <a:pt x="1118164" y="1854200"/>
                </a:lnTo>
                <a:lnTo>
                  <a:pt x="1146244" y="1905000"/>
                </a:lnTo>
                <a:lnTo>
                  <a:pt x="1174690" y="1943100"/>
                </a:lnTo>
                <a:lnTo>
                  <a:pt x="1203498" y="1981200"/>
                </a:lnTo>
                <a:lnTo>
                  <a:pt x="1232663" y="2019300"/>
                </a:lnTo>
                <a:lnTo>
                  <a:pt x="1262181" y="2070100"/>
                </a:lnTo>
                <a:lnTo>
                  <a:pt x="1292047" y="2108200"/>
                </a:lnTo>
                <a:lnTo>
                  <a:pt x="1322258" y="2146300"/>
                </a:lnTo>
                <a:lnTo>
                  <a:pt x="1352808" y="2197100"/>
                </a:lnTo>
                <a:lnTo>
                  <a:pt x="1383694" y="2235200"/>
                </a:lnTo>
                <a:lnTo>
                  <a:pt x="1414910" y="2273300"/>
                </a:lnTo>
                <a:lnTo>
                  <a:pt x="1446454" y="2311400"/>
                </a:lnTo>
                <a:lnTo>
                  <a:pt x="1478320" y="2362200"/>
                </a:lnTo>
                <a:lnTo>
                  <a:pt x="1510504" y="2400300"/>
                </a:lnTo>
                <a:lnTo>
                  <a:pt x="1543001" y="2438400"/>
                </a:lnTo>
                <a:lnTo>
                  <a:pt x="1575808" y="2476500"/>
                </a:lnTo>
                <a:lnTo>
                  <a:pt x="1608920" y="2527300"/>
                </a:lnTo>
                <a:lnTo>
                  <a:pt x="1642333" y="2565400"/>
                </a:lnTo>
                <a:lnTo>
                  <a:pt x="1676041" y="2603500"/>
                </a:lnTo>
                <a:lnTo>
                  <a:pt x="1710042" y="2654300"/>
                </a:lnTo>
                <a:lnTo>
                  <a:pt x="1674079" y="2679700"/>
                </a:lnTo>
                <a:lnTo>
                  <a:pt x="1531115" y="2832100"/>
                </a:lnTo>
                <a:lnTo>
                  <a:pt x="1495608" y="2857500"/>
                </a:lnTo>
                <a:lnTo>
                  <a:pt x="1354592" y="3009900"/>
                </a:lnTo>
                <a:lnTo>
                  <a:pt x="1319603" y="3035300"/>
                </a:lnTo>
                <a:lnTo>
                  <a:pt x="1215314" y="3149600"/>
                </a:lnTo>
                <a:lnTo>
                  <a:pt x="1180785" y="3175000"/>
                </a:lnTo>
                <a:lnTo>
                  <a:pt x="1077937" y="3289300"/>
                </a:lnTo>
                <a:lnTo>
                  <a:pt x="1342878" y="3289300"/>
                </a:lnTo>
                <a:lnTo>
                  <a:pt x="1390714" y="3238500"/>
                </a:lnTo>
                <a:lnTo>
                  <a:pt x="1426772" y="3213100"/>
                </a:lnTo>
                <a:lnTo>
                  <a:pt x="1609097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45" y="2578100"/>
                </a:lnTo>
                <a:lnTo>
                  <a:pt x="2116020" y="2514600"/>
                </a:lnTo>
                <a:lnTo>
                  <a:pt x="2127582" y="2501900"/>
                </a:lnTo>
                <a:lnTo>
                  <a:pt x="1858708" y="2501900"/>
                </a:lnTo>
                <a:lnTo>
                  <a:pt x="1824726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0" y="2336800"/>
                </a:lnTo>
                <a:lnTo>
                  <a:pt x="1692147" y="2286000"/>
                </a:lnTo>
                <a:lnTo>
                  <a:pt x="1659861" y="2247900"/>
                </a:lnTo>
                <a:lnTo>
                  <a:pt x="1627929" y="2209800"/>
                </a:lnTo>
                <a:lnTo>
                  <a:pt x="1596355" y="2159000"/>
                </a:lnTo>
                <a:lnTo>
                  <a:pt x="1565143" y="2120900"/>
                </a:lnTo>
                <a:lnTo>
                  <a:pt x="1534298" y="2082800"/>
                </a:lnTo>
                <a:lnTo>
                  <a:pt x="1503825" y="2032000"/>
                </a:lnTo>
                <a:lnTo>
                  <a:pt x="1473728" y="1993900"/>
                </a:lnTo>
                <a:lnTo>
                  <a:pt x="1444012" y="1943100"/>
                </a:lnTo>
                <a:lnTo>
                  <a:pt x="1414681" y="1905000"/>
                </a:lnTo>
                <a:lnTo>
                  <a:pt x="1385741" y="1866900"/>
                </a:lnTo>
                <a:lnTo>
                  <a:pt x="1357195" y="1816100"/>
                </a:lnTo>
                <a:lnTo>
                  <a:pt x="1329049" y="1778000"/>
                </a:lnTo>
                <a:lnTo>
                  <a:pt x="1301307" y="1739900"/>
                </a:lnTo>
                <a:lnTo>
                  <a:pt x="1273973" y="1689100"/>
                </a:lnTo>
                <a:lnTo>
                  <a:pt x="1247053" y="1651000"/>
                </a:lnTo>
                <a:lnTo>
                  <a:pt x="1220551" y="1612900"/>
                </a:lnTo>
                <a:lnTo>
                  <a:pt x="1194471" y="1562100"/>
                </a:lnTo>
                <a:lnTo>
                  <a:pt x="1168818" y="1524000"/>
                </a:lnTo>
                <a:lnTo>
                  <a:pt x="1143597" y="1485900"/>
                </a:lnTo>
                <a:lnTo>
                  <a:pt x="1118813" y="1435100"/>
                </a:lnTo>
                <a:lnTo>
                  <a:pt x="1094470" y="1397000"/>
                </a:lnTo>
                <a:lnTo>
                  <a:pt x="1070572" y="1358900"/>
                </a:lnTo>
                <a:lnTo>
                  <a:pt x="1047125" y="1308100"/>
                </a:lnTo>
                <a:lnTo>
                  <a:pt x="1024132" y="1270000"/>
                </a:lnTo>
                <a:lnTo>
                  <a:pt x="1001599" y="1219200"/>
                </a:lnTo>
                <a:lnTo>
                  <a:pt x="979531" y="1181100"/>
                </a:lnTo>
                <a:lnTo>
                  <a:pt x="957931" y="1143000"/>
                </a:lnTo>
                <a:lnTo>
                  <a:pt x="936804" y="1092200"/>
                </a:lnTo>
                <a:lnTo>
                  <a:pt x="916156" y="1054100"/>
                </a:lnTo>
                <a:lnTo>
                  <a:pt x="895991" y="1016000"/>
                </a:lnTo>
                <a:lnTo>
                  <a:pt x="876312" y="965200"/>
                </a:lnTo>
                <a:close/>
              </a:path>
              <a:path w="3274695" h="6870700">
                <a:moveTo>
                  <a:pt x="2859655" y="2006600"/>
                </a:moveTo>
                <a:lnTo>
                  <a:pt x="2606674" y="2006600"/>
                </a:lnTo>
                <a:lnTo>
                  <a:pt x="2635639" y="2044700"/>
                </a:lnTo>
                <a:lnTo>
                  <a:pt x="2664932" y="2082800"/>
                </a:lnTo>
                <a:lnTo>
                  <a:pt x="2694551" y="2120900"/>
                </a:lnTo>
                <a:lnTo>
                  <a:pt x="2724491" y="2159000"/>
                </a:lnTo>
                <a:lnTo>
                  <a:pt x="2754750" y="2197100"/>
                </a:lnTo>
                <a:lnTo>
                  <a:pt x="2785325" y="2235200"/>
                </a:lnTo>
                <a:lnTo>
                  <a:pt x="2816212" y="2273300"/>
                </a:lnTo>
                <a:lnTo>
                  <a:pt x="2847407" y="2311400"/>
                </a:lnTo>
                <a:lnTo>
                  <a:pt x="2878908" y="2349500"/>
                </a:lnTo>
                <a:lnTo>
                  <a:pt x="2910710" y="2387600"/>
                </a:lnTo>
                <a:lnTo>
                  <a:pt x="2942812" y="2425700"/>
                </a:lnTo>
                <a:lnTo>
                  <a:pt x="2975209" y="2463800"/>
                </a:lnTo>
                <a:lnTo>
                  <a:pt x="3007898" y="2501900"/>
                </a:lnTo>
                <a:lnTo>
                  <a:pt x="3040876" y="2552700"/>
                </a:lnTo>
                <a:lnTo>
                  <a:pt x="3074140" y="2590800"/>
                </a:lnTo>
                <a:lnTo>
                  <a:pt x="3141510" y="2667000"/>
                </a:lnTo>
                <a:lnTo>
                  <a:pt x="3107835" y="2692400"/>
                </a:lnTo>
                <a:lnTo>
                  <a:pt x="3039744" y="2768600"/>
                </a:lnTo>
                <a:lnTo>
                  <a:pt x="2970689" y="2844800"/>
                </a:lnTo>
                <a:lnTo>
                  <a:pt x="2900698" y="2921000"/>
                </a:lnTo>
                <a:lnTo>
                  <a:pt x="2865361" y="2946400"/>
                </a:lnTo>
                <a:lnTo>
                  <a:pt x="2792927" y="3022600"/>
                </a:lnTo>
                <a:lnTo>
                  <a:pt x="2683059" y="3136900"/>
                </a:lnTo>
                <a:lnTo>
                  <a:pt x="2538526" y="3289300"/>
                </a:lnTo>
                <a:lnTo>
                  <a:pt x="2807836" y="3289300"/>
                </a:lnTo>
                <a:lnTo>
                  <a:pt x="2931216" y="3162300"/>
                </a:lnTo>
                <a:lnTo>
                  <a:pt x="3003434" y="3098800"/>
                </a:lnTo>
                <a:lnTo>
                  <a:pt x="3072518" y="3022600"/>
                </a:lnTo>
                <a:lnTo>
                  <a:pt x="3140696" y="2946400"/>
                </a:lnTo>
                <a:lnTo>
                  <a:pt x="3174450" y="2921000"/>
                </a:lnTo>
                <a:lnTo>
                  <a:pt x="3241295" y="2844800"/>
                </a:lnTo>
                <a:lnTo>
                  <a:pt x="3274390" y="2806700"/>
                </a:lnTo>
                <a:lnTo>
                  <a:pt x="3274617" y="2806700"/>
                </a:lnTo>
                <a:lnTo>
                  <a:pt x="3274617" y="2514600"/>
                </a:lnTo>
                <a:lnTo>
                  <a:pt x="3174471" y="2400300"/>
                </a:lnTo>
                <a:lnTo>
                  <a:pt x="3141527" y="2362200"/>
                </a:lnTo>
                <a:lnTo>
                  <a:pt x="3108899" y="2324100"/>
                </a:lnTo>
                <a:lnTo>
                  <a:pt x="3076590" y="2286000"/>
                </a:lnTo>
                <a:lnTo>
                  <a:pt x="3044604" y="2247900"/>
                </a:lnTo>
                <a:lnTo>
                  <a:pt x="3012944" y="2209800"/>
                </a:lnTo>
                <a:lnTo>
                  <a:pt x="2981614" y="2171700"/>
                </a:lnTo>
                <a:lnTo>
                  <a:pt x="2950616" y="2133600"/>
                </a:lnTo>
                <a:lnTo>
                  <a:pt x="2919955" y="2095500"/>
                </a:lnTo>
                <a:lnTo>
                  <a:pt x="2889633" y="2044700"/>
                </a:lnTo>
                <a:lnTo>
                  <a:pt x="2859655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2" y="279400"/>
                </a:lnTo>
                <a:lnTo>
                  <a:pt x="1853178" y="304800"/>
                </a:lnTo>
                <a:lnTo>
                  <a:pt x="1811622" y="317500"/>
                </a:lnTo>
                <a:lnTo>
                  <a:pt x="1770415" y="342900"/>
                </a:lnTo>
                <a:lnTo>
                  <a:pt x="1729549" y="355600"/>
                </a:lnTo>
                <a:lnTo>
                  <a:pt x="1742711" y="406400"/>
                </a:lnTo>
                <a:lnTo>
                  <a:pt x="1756567" y="457200"/>
                </a:lnTo>
                <a:lnTo>
                  <a:pt x="1771112" y="495300"/>
                </a:lnTo>
                <a:lnTo>
                  <a:pt x="1786339" y="546100"/>
                </a:lnTo>
                <a:lnTo>
                  <a:pt x="1802242" y="584200"/>
                </a:lnTo>
                <a:lnTo>
                  <a:pt x="1818814" y="635000"/>
                </a:lnTo>
                <a:lnTo>
                  <a:pt x="1836049" y="673100"/>
                </a:lnTo>
                <a:lnTo>
                  <a:pt x="1853941" y="723900"/>
                </a:lnTo>
                <a:lnTo>
                  <a:pt x="1872483" y="774700"/>
                </a:lnTo>
                <a:lnTo>
                  <a:pt x="1891670" y="812800"/>
                </a:lnTo>
                <a:lnTo>
                  <a:pt x="1911494" y="863600"/>
                </a:lnTo>
                <a:lnTo>
                  <a:pt x="1931949" y="901700"/>
                </a:lnTo>
                <a:lnTo>
                  <a:pt x="1953030" y="952500"/>
                </a:lnTo>
                <a:lnTo>
                  <a:pt x="1974729" y="990600"/>
                </a:lnTo>
                <a:lnTo>
                  <a:pt x="1997040" y="1041400"/>
                </a:lnTo>
                <a:lnTo>
                  <a:pt x="2019957" y="1092200"/>
                </a:lnTo>
                <a:lnTo>
                  <a:pt x="2043474" y="1130300"/>
                </a:lnTo>
                <a:lnTo>
                  <a:pt x="2067583" y="1181100"/>
                </a:lnTo>
                <a:lnTo>
                  <a:pt x="2092280" y="1219200"/>
                </a:lnTo>
                <a:lnTo>
                  <a:pt x="2117557" y="1270000"/>
                </a:lnTo>
                <a:lnTo>
                  <a:pt x="2143409" y="1320800"/>
                </a:lnTo>
                <a:lnTo>
                  <a:pt x="2169828" y="1358900"/>
                </a:lnTo>
                <a:lnTo>
                  <a:pt x="2196808" y="1409700"/>
                </a:lnTo>
                <a:lnTo>
                  <a:pt x="2224344" y="1447800"/>
                </a:lnTo>
                <a:lnTo>
                  <a:pt x="2252429" y="1498600"/>
                </a:lnTo>
                <a:lnTo>
                  <a:pt x="2281055" y="1536700"/>
                </a:lnTo>
                <a:lnTo>
                  <a:pt x="2310218" y="1587500"/>
                </a:lnTo>
                <a:lnTo>
                  <a:pt x="2339911" y="1638300"/>
                </a:lnTo>
                <a:lnTo>
                  <a:pt x="2370126" y="1676400"/>
                </a:lnTo>
                <a:lnTo>
                  <a:pt x="2400859" y="1727200"/>
                </a:lnTo>
                <a:lnTo>
                  <a:pt x="2432102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0" y="2273300"/>
                </a:lnTo>
                <a:lnTo>
                  <a:pt x="2063969" y="2298700"/>
                </a:lnTo>
                <a:lnTo>
                  <a:pt x="2029575" y="2336800"/>
                </a:lnTo>
                <a:lnTo>
                  <a:pt x="1995249" y="2362200"/>
                </a:lnTo>
                <a:lnTo>
                  <a:pt x="1926819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2" y="2501900"/>
                </a:lnTo>
                <a:lnTo>
                  <a:pt x="2185456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67" y="2298700"/>
                </a:lnTo>
                <a:lnTo>
                  <a:pt x="2399610" y="2222500"/>
                </a:lnTo>
                <a:lnTo>
                  <a:pt x="2434964" y="2197100"/>
                </a:lnTo>
                <a:lnTo>
                  <a:pt x="2469993" y="2159000"/>
                </a:lnTo>
                <a:lnTo>
                  <a:pt x="2504688" y="2120900"/>
                </a:lnTo>
                <a:lnTo>
                  <a:pt x="2539040" y="2082800"/>
                </a:lnTo>
                <a:lnTo>
                  <a:pt x="2573038" y="2044700"/>
                </a:lnTo>
                <a:lnTo>
                  <a:pt x="2606674" y="2006600"/>
                </a:lnTo>
                <a:lnTo>
                  <a:pt x="2859655" y="2006600"/>
                </a:lnTo>
                <a:lnTo>
                  <a:pt x="2830022" y="1968500"/>
                </a:lnTo>
                <a:lnTo>
                  <a:pt x="2800740" y="1930400"/>
                </a:lnTo>
                <a:lnTo>
                  <a:pt x="2771810" y="1892300"/>
                </a:lnTo>
                <a:lnTo>
                  <a:pt x="2743238" y="1854200"/>
                </a:lnTo>
                <a:lnTo>
                  <a:pt x="2777182" y="1816100"/>
                </a:lnTo>
                <a:lnTo>
                  <a:pt x="2810673" y="1778000"/>
                </a:lnTo>
                <a:lnTo>
                  <a:pt x="2843702" y="1739900"/>
                </a:lnTo>
                <a:lnTo>
                  <a:pt x="2876263" y="1701800"/>
                </a:lnTo>
                <a:lnTo>
                  <a:pt x="2634068" y="1701800"/>
                </a:lnTo>
                <a:lnTo>
                  <a:pt x="2603129" y="1663700"/>
                </a:lnTo>
                <a:lnTo>
                  <a:pt x="2572715" y="1612900"/>
                </a:lnTo>
                <a:lnTo>
                  <a:pt x="2542833" y="1574800"/>
                </a:lnTo>
                <a:lnTo>
                  <a:pt x="2513489" y="1524000"/>
                </a:lnTo>
                <a:lnTo>
                  <a:pt x="2484689" y="1473200"/>
                </a:lnTo>
                <a:lnTo>
                  <a:pt x="2456441" y="1435100"/>
                </a:lnTo>
                <a:lnTo>
                  <a:pt x="2428751" y="1384300"/>
                </a:lnTo>
                <a:lnTo>
                  <a:pt x="2401626" y="1346200"/>
                </a:lnTo>
                <a:lnTo>
                  <a:pt x="2375073" y="1295400"/>
                </a:lnTo>
                <a:lnTo>
                  <a:pt x="2349097" y="1257300"/>
                </a:lnTo>
                <a:lnTo>
                  <a:pt x="2323707" y="1206500"/>
                </a:lnTo>
                <a:lnTo>
                  <a:pt x="2298907" y="1168400"/>
                </a:lnTo>
                <a:lnTo>
                  <a:pt x="2274706" y="1117600"/>
                </a:lnTo>
                <a:lnTo>
                  <a:pt x="2251110" y="1079500"/>
                </a:lnTo>
                <a:lnTo>
                  <a:pt x="2228125" y="1028700"/>
                </a:lnTo>
                <a:lnTo>
                  <a:pt x="2205758" y="990600"/>
                </a:lnTo>
                <a:lnTo>
                  <a:pt x="2184015" y="939800"/>
                </a:lnTo>
                <a:lnTo>
                  <a:pt x="2162905" y="889000"/>
                </a:lnTo>
                <a:lnTo>
                  <a:pt x="2142432" y="850900"/>
                </a:lnTo>
                <a:lnTo>
                  <a:pt x="2122603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3" y="673100"/>
                </a:lnTo>
                <a:lnTo>
                  <a:pt x="2049870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74" y="0"/>
                </a:lnTo>
                <a:lnTo>
                  <a:pt x="2996787" y="12700"/>
                </a:lnTo>
                <a:lnTo>
                  <a:pt x="2892951" y="12700"/>
                </a:lnTo>
                <a:lnTo>
                  <a:pt x="2841409" y="25400"/>
                </a:lnTo>
                <a:lnTo>
                  <a:pt x="2847991" y="63500"/>
                </a:lnTo>
                <a:lnTo>
                  <a:pt x="2855648" y="114300"/>
                </a:lnTo>
                <a:lnTo>
                  <a:pt x="2864367" y="165100"/>
                </a:lnTo>
                <a:lnTo>
                  <a:pt x="2874138" y="203200"/>
                </a:lnTo>
                <a:lnTo>
                  <a:pt x="2884946" y="254000"/>
                </a:lnTo>
                <a:lnTo>
                  <a:pt x="2896782" y="304800"/>
                </a:lnTo>
                <a:lnTo>
                  <a:pt x="2909632" y="342900"/>
                </a:lnTo>
                <a:lnTo>
                  <a:pt x="2923484" y="393700"/>
                </a:lnTo>
                <a:lnTo>
                  <a:pt x="2938327" y="444500"/>
                </a:lnTo>
                <a:lnTo>
                  <a:pt x="2954148" y="482600"/>
                </a:lnTo>
                <a:lnTo>
                  <a:pt x="2970936" y="533400"/>
                </a:lnTo>
                <a:lnTo>
                  <a:pt x="2988677" y="584200"/>
                </a:lnTo>
                <a:lnTo>
                  <a:pt x="3007361" y="622300"/>
                </a:lnTo>
                <a:lnTo>
                  <a:pt x="3026975" y="673100"/>
                </a:lnTo>
                <a:lnTo>
                  <a:pt x="3047508" y="723900"/>
                </a:lnTo>
                <a:lnTo>
                  <a:pt x="3068946" y="762000"/>
                </a:lnTo>
                <a:lnTo>
                  <a:pt x="3091278" y="812800"/>
                </a:lnTo>
                <a:lnTo>
                  <a:pt x="3114492" y="863600"/>
                </a:lnTo>
                <a:lnTo>
                  <a:pt x="3138577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1" y="1028700"/>
                </a:lnTo>
                <a:lnTo>
                  <a:pt x="3092712" y="1079500"/>
                </a:lnTo>
                <a:lnTo>
                  <a:pt x="3067415" y="1117600"/>
                </a:lnTo>
                <a:lnTo>
                  <a:pt x="3041298" y="1155700"/>
                </a:lnTo>
                <a:lnTo>
                  <a:pt x="3014375" y="1206500"/>
                </a:lnTo>
                <a:lnTo>
                  <a:pt x="2986662" y="1244600"/>
                </a:lnTo>
                <a:lnTo>
                  <a:pt x="2958174" y="1282700"/>
                </a:lnTo>
                <a:lnTo>
                  <a:pt x="2928926" y="1333500"/>
                </a:lnTo>
                <a:lnTo>
                  <a:pt x="2898934" y="1371600"/>
                </a:lnTo>
                <a:lnTo>
                  <a:pt x="2868214" y="1409700"/>
                </a:lnTo>
                <a:lnTo>
                  <a:pt x="2836781" y="1447800"/>
                </a:lnTo>
                <a:lnTo>
                  <a:pt x="2804650" y="1498600"/>
                </a:lnTo>
                <a:lnTo>
                  <a:pt x="2771836" y="1536700"/>
                </a:lnTo>
                <a:lnTo>
                  <a:pt x="2738356" y="1574800"/>
                </a:lnTo>
                <a:lnTo>
                  <a:pt x="2704224" y="1625600"/>
                </a:lnTo>
                <a:lnTo>
                  <a:pt x="2669457" y="1663700"/>
                </a:lnTo>
                <a:lnTo>
                  <a:pt x="2634068" y="1701800"/>
                </a:lnTo>
                <a:lnTo>
                  <a:pt x="2876263" y="1701800"/>
                </a:lnTo>
                <a:lnTo>
                  <a:pt x="2908348" y="1663700"/>
                </a:lnTo>
                <a:lnTo>
                  <a:pt x="2939951" y="1625600"/>
                </a:lnTo>
                <a:lnTo>
                  <a:pt x="2971063" y="1587500"/>
                </a:lnTo>
                <a:lnTo>
                  <a:pt x="3001678" y="1549400"/>
                </a:lnTo>
                <a:lnTo>
                  <a:pt x="3031788" y="1498600"/>
                </a:lnTo>
                <a:lnTo>
                  <a:pt x="3061386" y="1460500"/>
                </a:lnTo>
                <a:lnTo>
                  <a:pt x="3090466" y="1422400"/>
                </a:lnTo>
                <a:lnTo>
                  <a:pt x="3119019" y="1384300"/>
                </a:lnTo>
                <a:lnTo>
                  <a:pt x="3147039" y="1346200"/>
                </a:lnTo>
                <a:lnTo>
                  <a:pt x="3174519" y="1308100"/>
                </a:lnTo>
                <a:lnTo>
                  <a:pt x="3201450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7" y="1155700"/>
                </a:lnTo>
                <a:lnTo>
                  <a:pt x="3274617" y="685800"/>
                </a:lnTo>
                <a:lnTo>
                  <a:pt x="3261512" y="647700"/>
                </a:lnTo>
                <a:lnTo>
                  <a:pt x="3244148" y="596900"/>
                </a:lnTo>
                <a:lnTo>
                  <a:pt x="3228203" y="546100"/>
                </a:lnTo>
                <a:lnTo>
                  <a:pt x="3213706" y="495300"/>
                </a:lnTo>
                <a:lnTo>
                  <a:pt x="3200684" y="444500"/>
                </a:lnTo>
                <a:lnTo>
                  <a:pt x="3189165" y="393700"/>
                </a:lnTo>
                <a:lnTo>
                  <a:pt x="3179175" y="342900"/>
                </a:lnTo>
                <a:lnTo>
                  <a:pt x="3170742" y="292100"/>
                </a:lnTo>
                <a:lnTo>
                  <a:pt x="3163893" y="254000"/>
                </a:lnTo>
                <a:lnTo>
                  <a:pt x="3158656" y="203200"/>
                </a:lnTo>
                <a:lnTo>
                  <a:pt x="3155059" y="152400"/>
                </a:lnTo>
                <a:lnTo>
                  <a:pt x="3153128" y="101600"/>
                </a:lnTo>
                <a:lnTo>
                  <a:pt x="3152890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12"/>
            <a:ext cx="333933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62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564" y="699984"/>
            <a:ext cx="381353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25" dirty="0"/>
              <a:t>Product</a:t>
            </a:r>
            <a:r>
              <a:rPr lang="en-US" spc="-95" dirty="0"/>
              <a:t> </a:t>
            </a:r>
            <a:r>
              <a:rPr lang="en-US" spc="190" dirty="0"/>
              <a:t>Segment</a:t>
            </a:r>
            <a:endParaRPr spc="130" dirty="0"/>
          </a:p>
        </p:txBody>
      </p:sp>
      <p:sp>
        <p:nvSpPr>
          <p:cNvPr id="6" name="object 6"/>
          <p:cNvSpPr txBox="1"/>
          <p:nvPr/>
        </p:nvSpPr>
        <p:spPr>
          <a:xfrm>
            <a:off x="923602" y="1867635"/>
            <a:ext cx="159512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20" dirty="0">
                <a:solidFill>
                  <a:srgbClr val="712E8A"/>
                </a:solidFill>
                <a:latin typeface="Lucida Sans Unicode"/>
                <a:cs typeface="Lucida Sans Unicode"/>
              </a:rPr>
              <a:t>Infrastructure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6294" y="3231528"/>
            <a:ext cx="1710055" cy="1955164"/>
          </a:xfrm>
          <a:custGeom>
            <a:avLst/>
            <a:gdLst/>
            <a:ahLst/>
            <a:cxnLst/>
            <a:rect l="l" t="t" r="r" b="b"/>
            <a:pathLst>
              <a:path w="1710055" h="1955164">
                <a:moveTo>
                  <a:pt x="1170978" y="0"/>
                </a:moveTo>
                <a:lnTo>
                  <a:pt x="0" y="0"/>
                </a:lnTo>
                <a:lnTo>
                  <a:pt x="0" y="1518272"/>
                </a:lnTo>
                <a:lnTo>
                  <a:pt x="2563" y="1565873"/>
                </a:lnTo>
                <a:lnTo>
                  <a:pt x="10076" y="1611991"/>
                </a:lnTo>
                <a:lnTo>
                  <a:pt x="22271" y="1656357"/>
                </a:lnTo>
                <a:lnTo>
                  <a:pt x="38883" y="1698705"/>
                </a:lnTo>
                <a:lnTo>
                  <a:pt x="59644" y="1738770"/>
                </a:lnTo>
                <a:lnTo>
                  <a:pt x="84289" y="1776284"/>
                </a:lnTo>
                <a:lnTo>
                  <a:pt x="112550" y="1810981"/>
                </a:lnTo>
                <a:lnTo>
                  <a:pt x="144161" y="1842594"/>
                </a:lnTo>
                <a:lnTo>
                  <a:pt x="178856" y="1870857"/>
                </a:lnTo>
                <a:lnTo>
                  <a:pt x="216368" y="1895503"/>
                </a:lnTo>
                <a:lnTo>
                  <a:pt x="256430" y="1916266"/>
                </a:lnTo>
                <a:lnTo>
                  <a:pt x="298777" y="1932879"/>
                </a:lnTo>
                <a:lnTo>
                  <a:pt x="343140" y="1945075"/>
                </a:lnTo>
                <a:lnTo>
                  <a:pt x="389255" y="1952588"/>
                </a:lnTo>
                <a:lnTo>
                  <a:pt x="436854" y="1955152"/>
                </a:lnTo>
                <a:lnTo>
                  <a:pt x="1272984" y="1955152"/>
                </a:lnTo>
                <a:lnTo>
                  <a:pt x="1320586" y="1952588"/>
                </a:lnTo>
                <a:lnTo>
                  <a:pt x="1366703" y="1945075"/>
                </a:lnTo>
                <a:lnTo>
                  <a:pt x="1411069" y="1932879"/>
                </a:lnTo>
                <a:lnTo>
                  <a:pt x="1453418" y="1916266"/>
                </a:lnTo>
                <a:lnTo>
                  <a:pt x="1493482" y="1895503"/>
                </a:lnTo>
                <a:lnTo>
                  <a:pt x="1530996" y="1870857"/>
                </a:lnTo>
                <a:lnTo>
                  <a:pt x="1565693" y="1842594"/>
                </a:lnTo>
                <a:lnTo>
                  <a:pt x="1597306" y="1810981"/>
                </a:lnTo>
                <a:lnTo>
                  <a:pt x="1625569" y="1776284"/>
                </a:lnTo>
                <a:lnTo>
                  <a:pt x="1650215" y="1738770"/>
                </a:lnTo>
                <a:lnTo>
                  <a:pt x="1670978" y="1698705"/>
                </a:lnTo>
                <a:lnTo>
                  <a:pt x="1687591" y="1656357"/>
                </a:lnTo>
                <a:lnTo>
                  <a:pt x="1699787" y="1611991"/>
                </a:lnTo>
                <a:lnTo>
                  <a:pt x="1707300" y="1565873"/>
                </a:lnTo>
                <a:lnTo>
                  <a:pt x="1709864" y="1518272"/>
                </a:lnTo>
                <a:lnTo>
                  <a:pt x="1709864" y="538873"/>
                </a:lnTo>
                <a:lnTo>
                  <a:pt x="1707662" y="489825"/>
                </a:lnTo>
                <a:lnTo>
                  <a:pt x="1701181" y="442010"/>
                </a:lnTo>
                <a:lnTo>
                  <a:pt x="1690613" y="395619"/>
                </a:lnTo>
                <a:lnTo>
                  <a:pt x="1676148" y="350843"/>
                </a:lnTo>
                <a:lnTo>
                  <a:pt x="1657975" y="307871"/>
                </a:lnTo>
                <a:lnTo>
                  <a:pt x="1636286" y="266893"/>
                </a:lnTo>
                <a:lnTo>
                  <a:pt x="1611270" y="228101"/>
                </a:lnTo>
                <a:lnTo>
                  <a:pt x="1583118" y="191684"/>
                </a:lnTo>
                <a:lnTo>
                  <a:pt x="1552020" y="157832"/>
                </a:lnTo>
                <a:lnTo>
                  <a:pt x="1518167" y="126736"/>
                </a:lnTo>
                <a:lnTo>
                  <a:pt x="1481749" y="98586"/>
                </a:lnTo>
                <a:lnTo>
                  <a:pt x="1442955" y="73572"/>
                </a:lnTo>
                <a:lnTo>
                  <a:pt x="1401977" y="51884"/>
                </a:lnTo>
                <a:lnTo>
                  <a:pt x="1359005" y="33713"/>
                </a:lnTo>
                <a:lnTo>
                  <a:pt x="1314228" y="19249"/>
                </a:lnTo>
                <a:lnTo>
                  <a:pt x="1267838" y="8681"/>
                </a:lnTo>
                <a:lnTo>
                  <a:pt x="1220024" y="2202"/>
                </a:lnTo>
                <a:lnTo>
                  <a:pt x="1170978" y="0"/>
                </a:lnTo>
                <a:close/>
              </a:path>
            </a:pathLst>
          </a:custGeom>
          <a:solidFill>
            <a:srgbClr val="6E2D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6278" y="2269178"/>
            <a:ext cx="1710055" cy="0"/>
          </a:xfrm>
          <a:custGeom>
            <a:avLst/>
            <a:gdLst/>
            <a:ahLst/>
            <a:cxnLst/>
            <a:rect l="l" t="t" r="r" b="b"/>
            <a:pathLst>
              <a:path w="1710055">
                <a:moveTo>
                  <a:pt x="0" y="0"/>
                </a:moveTo>
                <a:lnTo>
                  <a:pt x="1709889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23615" y="2834752"/>
            <a:ext cx="89408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80" dirty="0">
                <a:solidFill>
                  <a:srgbClr val="414042"/>
                </a:solidFill>
                <a:latin typeface="Lucida Sans Unicode"/>
                <a:cs typeface="Lucida Sans Unicode"/>
              </a:rPr>
              <a:t>Weld</a:t>
            </a:r>
            <a:r>
              <a:rPr sz="1200" spc="-7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414042"/>
                </a:solidFill>
                <a:latin typeface="Lucida Sans Unicode"/>
                <a:cs typeface="Lucida Sans Unicode"/>
              </a:rPr>
              <a:t>Mesh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559684"/>
            <a:ext cx="3366135" cy="3487420"/>
            <a:chOff x="0" y="2559684"/>
            <a:chExt cx="3366135" cy="348742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146" y="5416892"/>
              <a:ext cx="1855618" cy="5524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59684"/>
              <a:ext cx="3365549" cy="348724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576118" y="3231528"/>
            <a:ext cx="2030730" cy="2503805"/>
            <a:chOff x="3576118" y="3231528"/>
            <a:chExt cx="2030730" cy="2503805"/>
          </a:xfrm>
        </p:grpSpPr>
        <p:sp>
          <p:nvSpPr>
            <p:cNvPr id="14" name="object 14"/>
            <p:cNvSpPr/>
            <p:nvPr/>
          </p:nvSpPr>
          <p:spPr>
            <a:xfrm>
              <a:off x="3781094" y="3231528"/>
              <a:ext cx="1710055" cy="1955164"/>
            </a:xfrm>
            <a:custGeom>
              <a:avLst/>
              <a:gdLst/>
              <a:ahLst/>
              <a:cxnLst/>
              <a:rect l="l" t="t" r="r" b="b"/>
              <a:pathLst>
                <a:path w="1710054" h="1955164">
                  <a:moveTo>
                    <a:pt x="1170978" y="0"/>
                  </a:moveTo>
                  <a:lnTo>
                    <a:pt x="0" y="0"/>
                  </a:lnTo>
                  <a:lnTo>
                    <a:pt x="0" y="1518272"/>
                  </a:lnTo>
                  <a:lnTo>
                    <a:pt x="2563" y="1565873"/>
                  </a:lnTo>
                  <a:lnTo>
                    <a:pt x="10076" y="1611991"/>
                  </a:lnTo>
                  <a:lnTo>
                    <a:pt x="22271" y="1656357"/>
                  </a:lnTo>
                  <a:lnTo>
                    <a:pt x="38883" y="1698705"/>
                  </a:lnTo>
                  <a:lnTo>
                    <a:pt x="59644" y="1738770"/>
                  </a:lnTo>
                  <a:lnTo>
                    <a:pt x="84289" y="1776284"/>
                  </a:lnTo>
                  <a:lnTo>
                    <a:pt x="112550" y="1810981"/>
                  </a:lnTo>
                  <a:lnTo>
                    <a:pt x="144161" y="1842594"/>
                  </a:lnTo>
                  <a:lnTo>
                    <a:pt x="178856" y="1870857"/>
                  </a:lnTo>
                  <a:lnTo>
                    <a:pt x="216368" y="1895503"/>
                  </a:lnTo>
                  <a:lnTo>
                    <a:pt x="256430" y="1916266"/>
                  </a:lnTo>
                  <a:lnTo>
                    <a:pt x="298777" y="1932879"/>
                  </a:lnTo>
                  <a:lnTo>
                    <a:pt x="343140" y="1945075"/>
                  </a:lnTo>
                  <a:lnTo>
                    <a:pt x="389255" y="1952588"/>
                  </a:lnTo>
                  <a:lnTo>
                    <a:pt x="436854" y="1955152"/>
                  </a:lnTo>
                  <a:lnTo>
                    <a:pt x="1272984" y="1955152"/>
                  </a:lnTo>
                  <a:lnTo>
                    <a:pt x="1320586" y="1952588"/>
                  </a:lnTo>
                  <a:lnTo>
                    <a:pt x="1366703" y="1945075"/>
                  </a:lnTo>
                  <a:lnTo>
                    <a:pt x="1411069" y="1932879"/>
                  </a:lnTo>
                  <a:lnTo>
                    <a:pt x="1453418" y="1916266"/>
                  </a:lnTo>
                  <a:lnTo>
                    <a:pt x="1493482" y="1895503"/>
                  </a:lnTo>
                  <a:lnTo>
                    <a:pt x="1530996" y="1870857"/>
                  </a:lnTo>
                  <a:lnTo>
                    <a:pt x="1565693" y="1842594"/>
                  </a:lnTo>
                  <a:lnTo>
                    <a:pt x="1597306" y="1810981"/>
                  </a:lnTo>
                  <a:lnTo>
                    <a:pt x="1625569" y="1776284"/>
                  </a:lnTo>
                  <a:lnTo>
                    <a:pt x="1650215" y="1738770"/>
                  </a:lnTo>
                  <a:lnTo>
                    <a:pt x="1670978" y="1698705"/>
                  </a:lnTo>
                  <a:lnTo>
                    <a:pt x="1687591" y="1656357"/>
                  </a:lnTo>
                  <a:lnTo>
                    <a:pt x="1699787" y="1611991"/>
                  </a:lnTo>
                  <a:lnTo>
                    <a:pt x="1707300" y="1565873"/>
                  </a:lnTo>
                  <a:lnTo>
                    <a:pt x="1709864" y="1518272"/>
                  </a:lnTo>
                  <a:lnTo>
                    <a:pt x="1709864" y="538873"/>
                  </a:lnTo>
                  <a:lnTo>
                    <a:pt x="1707662" y="489825"/>
                  </a:lnTo>
                  <a:lnTo>
                    <a:pt x="1701181" y="442010"/>
                  </a:lnTo>
                  <a:lnTo>
                    <a:pt x="1690613" y="395619"/>
                  </a:lnTo>
                  <a:lnTo>
                    <a:pt x="1676148" y="350843"/>
                  </a:lnTo>
                  <a:lnTo>
                    <a:pt x="1657975" y="307871"/>
                  </a:lnTo>
                  <a:lnTo>
                    <a:pt x="1636286" y="266893"/>
                  </a:lnTo>
                  <a:lnTo>
                    <a:pt x="1611270" y="228101"/>
                  </a:lnTo>
                  <a:lnTo>
                    <a:pt x="1583118" y="191684"/>
                  </a:lnTo>
                  <a:lnTo>
                    <a:pt x="1552020" y="157832"/>
                  </a:lnTo>
                  <a:lnTo>
                    <a:pt x="1518167" y="126736"/>
                  </a:lnTo>
                  <a:lnTo>
                    <a:pt x="1481749" y="98586"/>
                  </a:lnTo>
                  <a:lnTo>
                    <a:pt x="1442955" y="73572"/>
                  </a:lnTo>
                  <a:lnTo>
                    <a:pt x="1401977" y="51884"/>
                  </a:lnTo>
                  <a:lnTo>
                    <a:pt x="1359005" y="33713"/>
                  </a:lnTo>
                  <a:lnTo>
                    <a:pt x="1314228" y="19249"/>
                  </a:lnTo>
                  <a:lnTo>
                    <a:pt x="1267838" y="8681"/>
                  </a:lnTo>
                  <a:lnTo>
                    <a:pt x="1220024" y="2202"/>
                  </a:lnTo>
                  <a:lnTo>
                    <a:pt x="1170978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6118" y="3402380"/>
              <a:ext cx="2030168" cy="233246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768414" y="2834752"/>
            <a:ext cx="1025525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Binding</a:t>
            </a:r>
            <a:r>
              <a:rPr sz="1200" spc="-6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504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7385" y="346554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53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7" y="5245100"/>
                </a:lnTo>
                <a:lnTo>
                  <a:pt x="2728946" y="5295900"/>
                </a:lnTo>
                <a:lnTo>
                  <a:pt x="2762238" y="5334000"/>
                </a:lnTo>
                <a:lnTo>
                  <a:pt x="2794869" y="5372100"/>
                </a:lnTo>
                <a:lnTo>
                  <a:pt x="2826822" y="5422900"/>
                </a:lnTo>
                <a:lnTo>
                  <a:pt x="2858083" y="5461000"/>
                </a:lnTo>
                <a:lnTo>
                  <a:pt x="2888635" y="5499100"/>
                </a:lnTo>
                <a:lnTo>
                  <a:pt x="2918463" y="5549900"/>
                </a:lnTo>
                <a:lnTo>
                  <a:pt x="2947551" y="5588000"/>
                </a:lnTo>
                <a:lnTo>
                  <a:pt x="2975884" y="5626100"/>
                </a:lnTo>
                <a:lnTo>
                  <a:pt x="3003446" y="5664200"/>
                </a:lnTo>
                <a:lnTo>
                  <a:pt x="3030222" y="5715000"/>
                </a:lnTo>
                <a:lnTo>
                  <a:pt x="3056196" y="5753100"/>
                </a:lnTo>
                <a:lnTo>
                  <a:pt x="3081352" y="5791200"/>
                </a:lnTo>
                <a:lnTo>
                  <a:pt x="3105675" y="5842000"/>
                </a:lnTo>
                <a:lnTo>
                  <a:pt x="3129149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3" y="6858000"/>
                </a:lnTo>
                <a:lnTo>
                  <a:pt x="2927956" y="6858000"/>
                </a:lnTo>
                <a:lnTo>
                  <a:pt x="2979921" y="6870700"/>
                </a:lnTo>
                <a:lnTo>
                  <a:pt x="3137344" y="6870700"/>
                </a:lnTo>
                <a:lnTo>
                  <a:pt x="3136103" y="6832600"/>
                </a:lnTo>
                <a:lnTo>
                  <a:pt x="3136601" y="6781800"/>
                </a:lnTo>
                <a:lnTo>
                  <a:pt x="3138809" y="6731000"/>
                </a:lnTo>
                <a:lnTo>
                  <a:pt x="3142700" y="6680200"/>
                </a:lnTo>
                <a:lnTo>
                  <a:pt x="3148245" y="6629400"/>
                </a:lnTo>
                <a:lnTo>
                  <a:pt x="3155415" y="6578600"/>
                </a:lnTo>
                <a:lnTo>
                  <a:pt x="3164182" y="6527800"/>
                </a:lnTo>
                <a:lnTo>
                  <a:pt x="3174518" y="6477000"/>
                </a:lnTo>
                <a:lnTo>
                  <a:pt x="3186394" y="6426200"/>
                </a:lnTo>
                <a:lnTo>
                  <a:pt x="3199783" y="6375400"/>
                </a:lnTo>
                <a:lnTo>
                  <a:pt x="3214654" y="6324600"/>
                </a:lnTo>
                <a:lnTo>
                  <a:pt x="3230981" y="6273800"/>
                </a:lnTo>
                <a:lnTo>
                  <a:pt x="3248735" y="6223000"/>
                </a:lnTo>
                <a:lnTo>
                  <a:pt x="3267887" y="6172200"/>
                </a:lnTo>
                <a:lnTo>
                  <a:pt x="3274617" y="6172200"/>
                </a:lnTo>
                <a:lnTo>
                  <a:pt x="3274617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9" y="5651500"/>
                </a:lnTo>
                <a:lnTo>
                  <a:pt x="3191117" y="5613400"/>
                </a:lnTo>
                <a:lnTo>
                  <a:pt x="3164394" y="5562600"/>
                </a:lnTo>
                <a:lnTo>
                  <a:pt x="3137118" y="5524500"/>
                </a:lnTo>
                <a:lnTo>
                  <a:pt x="3109296" y="5486400"/>
                </a:lnTo>
                <a:lnTo>
                  <a:pt x="3080938" y="5448300"/>
                </a:lnTo>
                <a:lnTo>
                  <a:pt x="3052050" y="5410200"/>
                </a:lnTo>
                <a:lnTo>
                  <a:pt x="3022641" y="5372100"/>
                </a:lnTo>
                <a:lnTo>
                  <a:pt x="2992718" y="5334000"/>
                </a:lnTo>
                <a:lnTo>
                  <a:pt x="2962290" y="5295900"/>
                </a:lnTo>
                <a:lnTo>
                  <a:pt x="2931365" y="5245100"/>
                </a:lnTo>
                <a:lnTo>
                  <a:pt x="2899949" y="5207000"/>
                </a:lnTo>
                <a:lnTo>
                  <a:pt x="2868053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25" y="4368800"/>
                </a:lnTo>
                <a:lnTo>
                  <a:pt x="1887389" y="4394200"/>
                </a:lnTo>
                <a:lnTo>
                  <a:pt x="1921431" y="4432300"/>
                </a:lnTo>
                <a:lnTo>
                  <a:pt x="1989720" y="4495800"/>
                </a:lnTo>
                <a:lnTo>
                  <a:pt x="2126919" y="4635500"/>
                </a:lnTo>
                <a:lnTo>
                  <a:pt x="2164750" y="4673600"/>
                </a:lnTo>
                <a:lnTo>
                  <a:pt x="2239348" y="4749800"/>
                </a:lnTo>
                <a:lnTo>
                  <a:pt x="2276100" y="4787900"/>
                </a:lnTo>
                <a:lnTo>
                  <a:pt x="2312477" y="4826000"/>
                </a:lnTo>
                <a:lnTo>
                  <a:pt x="2348474" y="4864100"/>
                </a:lnTo>
                <a:lnTo>
                  <a:pt x="2384082" y="4902200"/>
                </a:lnTo>
                <a:lnTo>
                  <a:pt x="2419294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8" y="6375400"/>
                </a:lnTo>
                <a:lnTo>
                  <a:pt x="2002085" y="6337300"/>
                </a:lnTo>
                <a:lnTo>
                  <a:pt x="2018127" y="6286500"/>
                </a:lnTo>
                <a:lnTo>
                  <a:pt x="2034856" y="6248400"/>
                </a:lnTo>
                <a:lnTo>
                  <a:pt x="2052266" y="6197600"/>
                </a:lnTo>
                <a:lnTo>
                  <a:pt x="2070349" y="6159500"/>
                </a:lnTo>
                <a:lnTo>
                  <a:pt x="2089101" y="6108700"/>
                </a:lnTo>
                <a:lnTo>
                  <a:pt x="2108513" y="6070600"/>
                </a:lnTo>
                <a:lnTo>
                  <a:pt x="2128579" y="6019800"/>
                </a:lnTo>
                <a:lnTo>
                  <a:pt x="2149292" y="5969000"/>
                </a:lnTo>
                <a:lnTo>
                  <a:pt x="2170647" y="5930900"/>
                </a:lnTo>
                <a:lnTo>
                  <a:pt x="2192635" y="5880100"/>
                </a:lnTo>
                <a:lnTo>
                  <a:pt x="2215251" y="5842000"/>
                </a:lnTo>
                <a:lnTo>
                  <a:pt x="2238488" y="5791200"/>
                </a:lnTo>
                <a:lnTo>
                  <a:pt x="2262339" y="5753100"/>
                </a:lnTo>
                <a:lnTo>
                  <a:pt x="2286798" y="5702300"/>
                </a:lnTo>
                <a:lnTo>
                  <a:pt x="2311857" y="5664200"/>
                </a:lnTo>
                <a:lnTo>
                  <a:pt x="2337510" y="5613400"/>
                </a:lnTo>
                <a:lnTo>
                  <a:pt x="2363751" y="5575300"/>
                </a:lnTo>
                <a:lnTo>
                  <a:pt x="2390572" y="5524500"/>
                </a:lnTo>
                <a:lnTo>
                  <a:pt x="2417968" y="5486400"/>
                </a:lnTo>
                <a:lnTo>
                  <a:pt x="2445931" y="5435600"/>
                </a:lnTo>
                <a:lnTo>
                  <a:pt x="2474455" y="5384800"/>
                </a:lnTo>
                <a:lnTo>
                  <a:pt x="2503534" y="5346700"/>
                </a:lnTo>
                <a:lnTo>
                  <a:pt x="2533159" y="5295900"/>
                </a:lnTo>
                <a:lnTo>
                  <a:pt x="2563326" y="5257800"/>
                </a:lnTo>
                <a:lnTo>
                  <a:pt x="2594026" y="5207000"/>
                </a:lnTo>
                <a:lnTo>
                  <a:pt x="2625255" y="5168900"/>
                </a:lnTo>
                <a:lnTo>
                  <a:pt x="2868053" y="5168900"/>
                </a:lnTo>
                <a:lnTo>
                  <a:pt x="2835682" y="5130800"/>
                </a:lnTo>
                <a:lnTo>
                  <a:pt x="2802846" y="5092700"/>
                </a:lnTo>
                <a:lnTo>
                  <a:pt x="2769552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0" y="4711700"/>
                </a:lnTo>
                <a:lnTo>
                  <a:pt x="2428928" y="4673600"/>
                </a:lnTo>
                <a:lnTo>
                  <a:pt x="2393683" y="4635500"/>
                </a:lnTo>
                <a:lnTo>
                  <a:pt x="2358101" y="4597400"/>
                </a:lnTo>
                <a:lnTo>
                  <a:pt x="2322190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7" y="6172200"/>
                </a:moveTo>
                <a:lnTo>
                  <a:pt x="3267887" y="6172200"/>
                </a:lnTo>
                <a:lnTo>
                  <a:pt x="3274617" y="6197600"/>
                </a:lnTo>
                <a:lnTo>
                  <a:pt x="3274617" y="6172200"/>
                </a:lnTo>
                <a:close/>
              </a:path>
              <a:path w="3274695" h="6870700">
                <a:moveTo>
                  <a:pt x="1353845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6" y="4254500"/>
                </a:lnTo>
                <a:lnTo>
                  <a:pt x="1637533" y="4305300"/>
                </a:lnTo>
                <a:lnTo>
                  <a:pt x="1603885" y="4343400"/>
                </a:lnTo>
                <a:lnTo>
                  <a:pt x="1570538" y="4381500"/>
                </a:lnTo>
                <a:lnTo>
                  <a:pt x="1537494" y="4419600"/>
                </a:lnTo>
                <a:lnTo>
                  <a:pt x="1504759" y="4470400"/>
                </a:lnTo>
                <a:lnTo>
                  <a:pt x="1472337" y="4508500"/>
                </a:lnTo>
                <a:lnTo>
                  <a:pt x="1440233" y="4546600"/>
                </a:lnTo>
                <a:lnTo>
                  <a:pt x="1408450" y="4584700"/>
                </a:lnTo>
                <a:lnTo>
                  <a:pt x="1376993" y="4635500"/>
                </a:lnTo>
                <a:lnTo>
                  <a:pt x="1345866" y="4673600"/>
                </a:lnTo>
                <a:lnTo>
                  <a:pt x="1315074" y="4711700"/>
                </a:lnTo>
                <a:lnTo>
                  <a:pt x="1284621" y="4749800"/>
                </a:lnTo>
                <a:lnTo>
                  <a:pt x="1254511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91" y="4965700"/>
                </a:lnTo>
                <a:lnTo>
                  <a:pt x="1109262" y="5003800"/>
                </a:lnTo>
                <a:lnTo>
                  <a:pt x="1081303" y="5041900"/>
                </a:lnTo>
                <a:lnTo>
                  <a:pt x="1053717" y="5080000"/>
                </a:lnTo>
                <a:lnTo>
                  <a:pt x="1026509" y="5130800"/>
                </a:lnTo>
                <a:lnTo>
                  <a:pt x="999684" y="5168900"/>
                </a:lnTo>
                <a:lnTo>
                  <a:pt x="973245" y="5207000"/>
                </a:lnTo>
                <a:lnTo>
                  <a:pt x="947197" y="5257800"/>
                </a:lnTo>
                <a:lnTo>
                  <a:pt x="921544" y="5295900"/>
                </a:lnTo>
                <a:lnTo>
                  <a:pt x="896290" y="5334000"/>
                </a:lnTo>
                <a:lnTo>
                  <a:pt x="871441" y="5372100"/>
                </a:lnTo>
                <a:lnTo>
                  <a:pt x="847000" y="5422900"/>
                </a:lnTo>
                <a:lnTo>
                  <a:pt x="822971" y="5461000"/>
                </a:lnTo>
                <a:lnTo>
                  <a:pt x="799359" y="5499100"/>
                </a:lnTo>
                <a:lnTo>
                  <a:pt x="776168" y="5537200"/>
                </a:lnTo>
                <a:lnTo>
                  <a:pt x="753403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598" y="5740400"/>
                </a:lnTo>
                <a:lnTo>
                  <a:pt x="756012" y="5778500"/>
                </a:lnTo>
                <a:lnTo>
                  <a:pt x="790946" y="5816600"/>
                </a:lnTo>
                <a:lnTo>
                  <a:pt x="826402" y="5854700"/>
                </a:lnTo>
                <a:lnTo>
                  <a:pt x="862380" y="5892800"/>
                </a:lnTo>
                <a:lnTo>
                  <a:pt x="882292" y="5854700"/>
                </a:lnTo>
                <a:lnTo>
                  <a:pt x="902692" y="5803900"/>
                </a:lnTo>
                <a:lnTo>
                  <a:pt x="923577" y="5765800"/>
                </a:lnTo>
                <a:lnTo>
                  <a:pt x="944940" y="5727700"/>
                </a:lnTo>
                <a:lnTo>
                  <a:pt x="966778" y="5676900"/>
                </a:lnTo>
                <a:lnTo>
                  <a:pt x="989085" y="5638800"/>
                </a:lnTo>
                <a:lnTo>
                  <a:pt x="1011858" y="5600700"/>
                </a:lnTo>
                <a:lnTo>
                  <a:pt x="1035091" y="5549900"/>
                </a:lnTo>
                <a:lnTo>
                  <a:pt x="1058779" y="5511800"/>
                </a:lnTo>
                <a:lnTo>
                  <a:pt x="1082919" y="5461000"/>
                </a:lnTo>
                <a:lnTo>
                  <a:pt x="1107504" y="5422900"/>
                </a:lnTo>
                <a:lnTo>
                  <a:pt x="1132531" y="5384800"/>
                </a:lnTo>
                <a:lnTo>
                  <a:pt x="1157995" y="5334000"/>
                </a:lnTo>
                <a:lnTo>
                  <a:pt x="1183892" y="5295900"/>
                </a:lnTo>
                <a:lnTo>
                  <a:pt x="1210215" y="5257800"/>
                </a:lnTo>
                <a:lnTo>
                  <a:pt x="1236962" y="5207000"/>
                </a:lnTo>
                <a:lnTo>
                  <a:pt x="1264126" y="5168900"/>
                </a:lnTo>
                <a:lnTo>
                  <a:pt x="1291704" y="5130800"/>
                </a:lnTo>
                <a:lnTo>
                  <a:pt x="1319690" y="5080000"/>
                </a:lnTo>
                <a:lnTo>
                  <a:pt x="1348080" y="5041900"/>
                </a:lnTo>
                <a:lnTo>
                  <a:pt x="1376870" y="5003800"/>
                </a:lnTo>
                <a:lnTo>
                  <a:pt x="1406054" y="4953000"/>
                </a:lnTo>
                <a:lnTo>
                  <a:pt x="1435628" y="4914900"/>
                </a:lnTo>
                <a:lnTo>
                  <a:pt x="1465587" y="4876800"/>
                </a:lnTo>
                <a:lnTo>
                  <a:pt x="1495926" y="4826000"/>
                </a:lnTo>
                <a:lnTo>
                  <a:pt x="1526642" y="4787900"/>
                </a:lnTo>
                <a:lnTo>
                  <a:pt x="1557728" y="4749800"/>
                </a:lnTo>
                <a:lnTo>
                  <a:pt x="1589180" y="4699000"/>
                </a:lnTo>
                <a:lnTo>
                  <a:pt x="1620995" y="4660900"/>
                </a:lnTo>
                <a:lnTo>
                  <a:pt x="1653166" y="4622800"/>
                </a:lnTo>
                <a:lnTo>
                  <a:pt x="1685689" y="4572000"/>
                </a:lnTo>
                <a:lnTo>
                  <a:pt x="1718560" y="4533900"/>
                </a:lnTo>
                <a:lnTo>
                  <a:pt x="1751774" y="4495800"/>
                </a:lnTo>
                <a:lnTo>
                  <a:pt x="1785326" y="4445000"/>
                </a:lnTo>
                <a:lnTo>
                  <a:pt x="1819211" y="4406900"/>
                </a:lnTo>
                <a:lnTo>
                  <a:pt x="1853425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6" y="4140200"/>
                </a:lnTo>
                <a:lnTo>
                  <a:pt x="2090039" y="4076700"/>
                </a:lnTo>
                <a:lnTo>
                  <a:pt x="1828355" y="4076700"/>
                </a:lnTo>
                <a:lnTo>
                  <a:pt x="1643284" y="3886200"/>
                </a:lnTo>
                <a:lnTo>
                  <a:pt x="1461341" y="3695700"/>
                </a:lnTo>
                <a:lnTo>
                  <a:pt x="1353845" y="3581400"/>
                </a:lnTo>
                <a:close/>
              </a:path>
              <a:path w="3274695" h="6870700">
                <a:moveTo>
                  <a:pt x="3274617" y="5715000"/>
                </a:moveTo>
                <a:lnTo>
                  <a:pt x="3267887" y="5727700"/>
                </a:lnTo>
                <a:lnTo>
                  <a:pt x="3274617" y="5727700"/>
                </a:lnTo>
                <a:lnTo>
                  <a:pt x="3274617" y="5715000"/>
                </a:lnTo>
                <a:close/>
              </a:path>
              <a:path w="3274695" h="6870700">
                <a:moveTo>
                  <a:pt x="2807484" y="3581400"/>
                </a:moveTo>
                <a:lnTo>
                  <a:pt x="2537586" y="3581400"/>
                </a:lnTo>
                <a:lnTo>
                  <a:pt x="2645554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7" y="3949700"/>
                </a:lnTo>
                <a:lnTo>
                  <a:pt x="2933728" y="3987800"/>
                </a:lnTo>
                <a:lnTo>
                  <a:pt x="3002969" y="4064000"/>
                </a:lnTo>
                <a:lnTo>
                  <a:pt x="3071277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5" y="4330700"/>
                </a:lnTo>
                <a:lnTo>
                  <a:pt x="2971208" y="4406900"/>
                </a:lnTo>
                <a:lnTo>
                  <a:pt x="2938580" y="4445000"/>
                </a:lnTo>
                <a:lnTo>
                  <a:pt x="2906244" y="4483100"/>
                </a:lnTo>
                <a:lnTo>
                  <a:pt x="2874204" y="4521200"/>
                </a:lnTo>
                <a:lnTo>
                  <a:pt x="2842465" y="4559300"/>
                </a:lnTo>
                <a:lnTo>
                  <a:pt x="2811030" y="4597400"/>
                </a:lnTo>
                <a:lnTo>
                  <a:pt x="2779903" y="4635500"/>
                </a:lnTo>
                <a:lnTo>
                  <a:pt x="2749090" y="4673600"/>
                </a:lnTo>
                <a:lnTo>
                  <a:pt x="2718593" y="4711700"/>
                </a:lnTo>
                <a:lnTo>
                  <a:pt x="2688417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7" y="4356100"/>
                </a:lnTo>
                <a:lnTo>
                  <a:pt x="3274617" y="4064000"/>
                </a:lnTo>
                <a:lnTo>
                  <a:pt x="3272231" y="4064000"/>
                </a:lnTo>
                <a:lnTo>
                  <a:pt x="3205975" y="3987800"/>
                </a:lnTo>
                <a:lnTo>
                  <a:pt x="3172551" y="3962400"/>
                </a:lnTo>
                <a:lnTo>
                  <a:pt x="3105103" y="3886200"/>
                </a:lnTo>
                <a:lnTo>
                  <a:pt x="3002413" y="3771900"/>
                </a:lnTo>
                <a:lnTo>
                  <a:pt x="2967774" y="3746500"/>
                </a:lnTo>
                <a:lnTo>
                  <a:pt x="2819700" y="3594100"/>
                </a:lnTo>
                <a:lnTo>
                  <a:pt x="2807484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696" y="2159000"/>
                </a:lnTo>
                <a:lnTo>
                  <a:pt x="59425" y="2209800"/>
                </a:lnTo>
                <a:lnTo>
                  <a:pt x="40864" y="2260600"/>
                </a:lnTo>
                <a:lnTo>
                  <a:pt x="23050" y="2311400"/>
                </a:lnTo>
                <a:lnTo>
                  <a:pt x="6019" y="2362200"/>
                </a:lnTo>
                <a:lnTo>
                  <a:pt x="36217" y="2400300"/>
                </a:lnTo>
                <a:lnTo>
                  <a:pt x="66673" y="2438400"/>
                </a:lnTo>
                <a:lnTo>
                  <a:pt x="97387" y="2476500"/>
                </a:lnTo>
                <a:lnTo>
                  <a:pt x="159569" y="2552700"/>
                </a:lnTo>
                <a:lnTo>
                  <a:pt x="222737" y="2628900"/>
                </a:lnTo>
                <a:lnTo>
                  <a:pt x="286864" y="2705100"/>
                </a:lnTo>
                <a:lnTo>
                  <a:pt x="351924" y="2781300"/>
                </a:lnTo>
                <a:lnTo>
                  <a:pt x="417891" y="2857500"/>
                </a:lnTo>
                <a:lnTo>
                  <a:pt x="484739" y="2933700"/>
                </a:lnTo>
                <a:lnTo>
                  <a:pt x="552440" y="3009900"/>
                </a:lnTo>
                <a:lnTo>
                  <a:pt x="620969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5" y="3543300"/>
                </a:lnTo>
                <a:lnTo>
                  <a:pt x="724049" y="3657600"/>
                </a:lnTo>
                <a:lnTo>
                  <a:pt x="619152" y="3771900"/>
                </a:lnTo>
                <a:lnTo>
                  <a:pt x="516050" y="3886200"/>
                </a:lnTo>
                <a:lnTo>
                  <a:pt x="448354" y="3962400"/>
                </a:lnTo>
                <a:lnTo>
                  <a:pt x="381519" y="4038600"/>
                </a:lnTo>
                <a:lnTo>
                  <a:pt x="315570" y="4114800"/>
                </a:lnTo>
                <a:lnTo>
                  <a:pt x="250532" y="4191000"/>
                </a:lnTo>
                <a:lnTo>
                  <a:pt x="186431" y="4267200"/>
                </a:lnTo>
                <a:lnTo>
                  <a:pt x="123292" y="4343400"/>
                </a:lnTo>
                <a:lnTo>
                  <a:pt x="61139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5" y="3581400"/>
                </a:lnTo>
                <a:lnTo>
                  <a:pt x="1212646" y="3429000"/>
                </a:lnTo>
                <a:lnTo>
                  <a:pt x="1342884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5" y="2971800"/>
                </a:lnTo>
                <a:lnTo>
                  <a:pt x="727616" y="2895600"/>
                </a:lnTo>
                <a:lnTo>
                  <a:pt x="660166" y="2819400"/>
                </a:lnTo>
                <a:lnTo>
                  <a:pt x="593653" y="2743200"/>
                </a:lnTo>
                <a:lnTo>
                  <a:pt x="560757" y="2692400"/>
                </a:lnTo>
                <a:lnTo>
                  <a:pt x="495702" y="2616200"/>
                </a:lnTo>
                <a:lnTo>
                  <a:pt x="431654" y="2540000"/>
                </a:lnTo>
                <a:lnTo>
                  <a:pt x="400016" y="2501900"/>
                </a:lnTo>
                <a:lnTo>
                  <a:pt x="368641" y="2463800"/>
                </a:lnTo>
                <a:lnTo>
                  <a:pt x="337531" y="2425700"/>
                </a:lnTo>
                <a:lnTo>
                  <a:pt x="306691" y="2387600"/>
                </a:lnTo>
                <a:lnTo>
                  <a:pt x="276123" y="2349500"/>
                </a:lnTo>
                <a:lnTo>
                  <a:pt x="245831" y="2311400"/>
                </a:lnTo>
                <a:lnTo>
                  <a:pt x="215820" y="2273300"/>
                </a:lnTo>
                <a:lnTo>
                  <a:pt x="186091" y="2222500"/>
                </a:lnTo>
                <a:lnTo>
                  <a:pt x="156649" y="2184400"/>
                </a:lnTo>
                <a:lnTo>
                  <a:pt x="127498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17" y="4356100"/>
                </a:moveTo>
                <a:lnTo>
                  <a:pt x="3271291" y="4356100"/>
                </a:lnTo>
                <a:lnTo>
                  <a:pt x="3274617" y="4368800"/>
                </a:lnTo>
                <a:lnTo>
                  <a:pt x="3274617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62" y="2870200"/>
                </a:lnTo>
                <a:lnTo>
                  <a:pt x="1960466" y="2946400"/>
                </a:lnTo>
                <a:lnTo>
                  <a:pt x="2026015" y="3022600"/>
                </a:lnTo>
                <a:lnTo>
                  <a:pt x="2092388" y="3098800"/>
                </a:lnTo>
                <a:lnTo>
                  <a:pt x="2193446" y="3213100"/>
                </a:lnTo>
                <a:lnTo>
                  <a:pt x="2296238" y="3327400"/>
                </a:lnTo>
                <a:lnTo>
                  <a:pt x="2330875" y="3352800"/>
                </a:lnTo>
                <a:lnTo>
                  <a:pt x="2400693" y="3429000"/>
                </a:lnTo>
                <a:lnTo>
                  <a:pt x="2330620" y="3505200"/>
                </a:lnTo>
                <a:lnTo>
                  <a:pt x="2226741" y="3619500"/>
                </a:lnTo>
                <a:lnTo>
                  <a:pt x="2124451" y="3733800"/>
                </a:lnTo>
                <a:lnTo>
                  <a:pt x="2023874" y="3848100"/>
                </a:lnTo>
                <a:lnTo>
                  <a:pt x="1957835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9" y="4076700"/>
                </a:lnTo>
                <a:lnTo>
                  <a:pt x="2133103" y="4025900"/>
                </a:lnTo>
                <a:lnTo>
                  <a:pt x="2198469" y="3949700"/>
                </a:lnTo>
                <a:lnTo>
                  <a:pt x="2231475" y="3924300"/>
                </a:lnTo>
                <a:lnTo>
                  <a:pt x="2298113" y="3848100"/>
                </a:lnTo>
                <a:lnTo>
                  <a:pt x="2399590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4" y="3581400"/>
                </a:lnTo>
                <a:lnTo>
                  <a:pt x="2746580" y="3517900"/>
                </a:lnTo>
                <a:lnTo>
                  <a:pt x="2710287" y="3467100"/>
                </a:lnTo>
                <a:lnTo>
                  <a:pt x="2674188" y="3429000"/>
                </a:lnTo>
                <a:lnTo>
                  <a:pt x="2807839" y="3289300"/>
                </a:lnTo>
                <a:lnTo>
                  <a:pt x="2538539" y="3289300"/>
                </a:lnTo>
                <a:lnTo>
                  <a:pt x="2435243" y="3175000"/>
                </a:lnTo>
                <a:lnTo>
                  <a:pt x="2333683" y="3060700"/>
                </a:lnTo>
                <a:lnTo>
                  <a:pt x="2266997" y="2984500"/>
                </a:lnTo>
                <a:lnTo>
                  <a:pt x="2201164" y="2908300"/>
                </a:lnTo>
                <a:lnTo>
                  <a:pt x="2136218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89" y="1003300"/>
                </a:lnTo>
                <a:lnTo>
                  <a:pt x="804622" y="1041400"/>
                </a:lnTo>
                <a:lnTo>
                  <a:pt x="769593" y="1079500"/>
                </a:lnTo>
                <a:lnTo>
                  <a:pt x="735072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0" y="2679700"/>
                </a:lnTo>
                <a:lnTo>
                  <a:pt x="1531120" y="2832100"/>
                </a:lnTo>
                <a:lnTo>
                  <a:pt x="1495612" y="2857500"/>
                </a:lnTo>
                <a:lnTo>
                  <a:pt x="1354593" y="3009900"/>
                </a:lnTo>
                <a:lnTo>
                  <a:pt x="1319604" y="3035300"/>
                </a:lnTo>
                <a:lnTo>
                  <a:pt x="1215314" y="3149600"/>
                </a:lnTo>
                <a:lnTo>
                  <a:pt x="1180786" y="3175000"/>
                </a:lnTo>
                <a:lnTo>
                  <a:pt x="1077937" y="3289300"/>
                </a:lnTo>
                <a:lnTo>
                  <a:pt x="1342884" y="3289300"/>
                </a:lnTo>
                <a:lnTo>
                  <a:pt x="1390722" y="3238500"/>
                </a:lnTo>
                <a:lnTo>
                  <a:pt x="1426781" y="3213100"/>
                </a:lnTo>
                <a:lnTo>
                  <a:pt x="1609106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50" y="2578100"/>
                </a:lnTo>
                <a:lnTo>
                  <a:pt x="2116024" y="2514600"/>
                </a:lnTo>
                <a:lnTo>
                  <a:pt x="2127586" y="2501900"/>
                </a:lnTo>
                <a:lnTo>
                  <a:pt x="1858708" y="2501900"/>
                </a:lnTo>
                <a:lnTo>
                  <a:pt x="1824727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1" y="2336800"/>
                </a:lnTo>
                <a:lnTo>
                  <a:pt x="1692148" y="2286000"/>
                </a:lnTo>
                <a:lnTo>
                  <a:pt x="1659863" y="2247900"/>
                </a:lnTo>
                <a:lnTo>
                  <a:pt x="1627932" y="2209800"/>
                </a:lnTo>
                <a:lnTo>
                  <a:pt x="1596358" y="2159000"/>
                </a:lnTo>
                <a:lnTo>
                  <a:pt x="1565147" y="2120900"/>
                </a:lnTo>
                <a:lnTo>
                  <a:pt x="1534303" y="2082800"/>
                </a:lnTo>
                <a:lnTo>
                  <a:pt x="1503830" y="2032000"/>
                </a:lnTo>
                <a:lnTo>
                  <a:pt x="1473734" y="1993900"/>
                </a:lnTo>
                <a:lnTo>
                  <a:pt x="1444019" y="1943100"/>
                </a:lnTo>
                <a:lnTo>
                  <a:pt x="1414689" y="1905000"/>
                </a:lnTo>
                <a:lnTo>
                  <a:pt x="1385749" y="1866900"/>
                </a:lnTo>
                <a:lnTo>
                  <a:pt x="1357204" y="1816100"/>
                </a:lnTo>
                <a:lnTo>
                  <a:pt x="1329059" y="1778000"/>
                </a:lnTo>
                <a:lnTo>
                  <a:pt x="1301318" y="1739900"/>
                </a:lnTo>
                <a:lnTo>
                  <a:pt x="1273985" y="1689100"/>
                </a:lnTo>
                <a:lnTo>
                  <a:pt x="1247065" y="1651000"/>
                </a:lnTo>
                <a:lnTo>
                  <a:pt x="1220564" y="1612900"/>
                </a:lnTo>
                <a:lnTo>
                  <a:pt x="1194485" y="1562100"/>
                </a:lnTo>
                <a:lnTo>
                  <a:pt x="1168833" y="1524000"/>
                </a:lnTo>
                <a:lnTo>
                  <a:pt x="1143612" y="1485900"/>
                </a:lnTo>
                <a:lnTo>
                  <a:pt x="1118828" y="1435100"/>
                </a:lnTo>
                <a:lnTo>
                  <a:pt x="1094485" y="1397000"/>
                </a:lnTo>
                <a:lnTo>
                  <a:pt x="1070588" y="1358900"/>
                </a:lnTo>
                <a:lnTo>
                  <a:pt x="1047141" y="1308100"/>
                </a:lnTo>
                <a:lnTo>
                  <a:pt x="1024149" y="1270000"/>
                </a:lnTo>
                <a:lnTo>
                  <a:pt x="1001616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59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36" y="3022600"/>
                </a:lnTo>
                <a:lnTo>
                  <a:pt x="2683067" y="3136900"/>
                </a:lnTo>
                <a:lnTo>
                  <a:pt x="2538539" y="3289300"/>
                </a:lnTo>
                <a:lnTo>
                  <a:pt x="2807839" y="3289300"/>
                </a:lnTo>
                <a:lnTo>
                  <a:pt x="2931213" y="3162300"/>
                </a:lnTo>
                <a:lnTo>
                  <a:pt x="3003434" y="3098800"/>
                </a:lnTo>
                <a:lnTo>
                  <a:pt x="3072521" y="3022600"/>
                </a:lnTo>
                <a:lnTo>
                  <a:pt x="3140702" y="2946400"/>
                </a:lnTo>
                <a:lnTo>
                  <a:pt x="3174456" y="2921000"/>
                </a:lnTo>
                <a:lnTo>
                  <a:pt x="3241298" y="2844800"/>
                </a:lnTo>
                <a:lnTo>
                  <a:pt x="3274390" y="2806700"/>
                </a:lnTo>
                <a:lnTo>
                  <a:pt x="3274617" y="2806700"/>
                </a:lnTo>
                <a:lnTo>
                  <a:pt x="3274617" y="2514600"/>
                </a:lnTo>
                <a:lnTo>
                  <a:pt x="3174466" y="2400300"/>
                </a:lnTo>
                <a:lnTo>
                  <a:pt x="3141522" y="2362200"/>
                </a:lnTo>
                <a:lnTo>
                  <a:pt x="3108893" y="2324100"/>
                </a:lnTo>
                <a:lnTo>
                  <a:pt x="3076585" y="2286000"/>
                </a:lnTo>
                <a:lnTo>
                  <a:pt x="3044600" y="2247900"/>
                </a:lnTo>
                <a:lnTo>
                  <a:pt x="3012940" y="2209800"/>
                </a:lnTo>
                <a:lnTo>
                  <a:pt x="2981611" y="2171700"/>
                </a:lnTo>
                <a:lnTo>
                  <a:pt x="2950615" y="2133600"/>
                </a:lnTo>
                <a:lnTo>
                  <a:pt x="2919955" y="2095500"/>
                </a:lnTo>
                <a:lnTo>
                  <a:pt x="2889635" y="2044700"/>
                </a:lnTo>
                <a:lnTo>
                  <a:pt x="2859659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3" y="279400"/>
                </a:lnTo>
                <a:lnTo>
                  <a:pt x="1853181" y="304800"/>
                </a:lnTo>
                <a:lnTo>
                  <a:pt x="1811627" y="317500"/>
                </a:lnTo>
                <a:lnTo>
                  <a:pt x="1770420" y="342900"/>
                </a:lnTo>
                <a:lnTo>
                  <a:pt x="1729549" y="355600"/>
                </a:lnTo>
                <a:lnTo>
                  <a:pt x="1742712" y="406400"/>
                </a:lnTo>
                <a:lnTo>
                  <a:pt x="1756569" y="457200"/>
                </a:lnTo>
                <a:lnTo>
                  <a:pt x="1771115" y="495300"/>
                </a:lnTo>
                <a:lnTo>
                  <a:pt x="1786342" y="546100"/>
                </a:lnTo>
                <a:lnTo>
                  <a:pt x="1802246" y="584200"/>
                </a:lnTo>
                <a:lnTo>
                  <a:pt x="1818818" y="635000"/>
                </a:lnTo>
                <a:lnTo>
                  <a:pt x="1836054" y="673100"/>
                </a:lnTo>
                <a:lnTo>
                  <a:pt x="1853946" y="723900"/>
                </a:lnTo>
                <a:lnTo>
                  <a:pt x="1872489" y="774700"/>
                </a:lnTo>
                <a:lnTo>
                  <a:pt x="1891675" y="812800"/>
                </a:lnTo>
                <a:lnTo>
                  <a:pt x="1911500" y="863600"/>
                </a:lnTo>
                <a:lnTo>
                  <a:pt x="1931955" y="901700"/>
                </a:lnTo>
                <a:lnTo>
                  <a:pt x="1953035" y="952500"/>
                </a:lnTo>
                <a:lnTo>
                  <a:pt x="1974734" y="990600"/>
                </a:lnTo>
                <a:lnTo>
                  <a:pt x="1997045" y="1041400"/>
                </a:lnTo>
                <a:lnTo>
                  <a:pt x="2019962" y="1092200"/>
                </a:lnTo>
                <a:lnTo>
                  <a:pt x="2043478" y="1130300"/>
                </a:lnTo>
                <a:lnTo>
                  <a:pt x="2067588" y="1181100"/>
                </a:lnTo>
                <a:lnTo>
                  <a:pt x="2092284" y="1219200"/>
                </a:lnTo>
                <a:lnTo>
                  <a:pt x="2117561" y="1270000"/>
                </a:lnTo>
                <a:lnTo>
                  <a:pt x="2143412" y="1320800"/>
                </a:lnTo>
                <a:lnTo>
                  <a:pt x="2169831" y="1358900"/>
                </a:lnTo>
                <a:lnTo>
                  <a:pt x="2196811" y="1409700"/>
                </a:lnTo>
                <a:lnTo>
                  <a:pt x="2224346" y="1447800"/>
                </a:lnTo>
                <a:lnTo>
                  <a:pt x="2252430" y="1498600"/>
                </a:lnTo>
                <a:lnTo>
                  <a:pt x="2281057" y="1536700"/>
                </a:lnTo>
                <a:lnTo>
                  <a:pt x="2310219" y="1587500"/>
                </a:lnTo>
                <a:lnTo>
                  <a:pt x="2339911" y="1638300"/>
                </a:lnTo>
                <a:lnTo>
                  <a:pt x="2370127" y="1676400"/>
                </a:lnTo>
                <a:lnTo>
                  <a:pt x="2400859" y="1727200"/>
                </a:lnTo>
                <a:lnTo>
                  <a:pt x="2432103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3" y="2273300"/>
                </a:lnTo>
                <a:lnTo>
                  <a:pt x="2063975" y="2298700"/>
                </a:lnTo>
                <a:lnTo>
                  <a:pt x="2029580" y="2336800"/>
                </a:lnTo>
                <a:lnTo>
                  <a:pt x="1995254" y="2362200"/>
                </a:lnTo>
                <a:lnTo>
                  <a:pt x="1926821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6" y="2501900"/>
                </a:lnTo>
                <a:lnTo>
                  <a:pt x="2185458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73" y="2298700"/>
                </a:lnTo>
                <a:lnTo>
                  <a:pt x="2399620" y="2222500"/>
                </a:lnTo>
                <a:lnTo>
                  <a:pt x="2434974" y="2197100"/>
                </a:lnTo>
                <a:lnTo>
                  <a:pt x="2470002" y="2159000"/>
                </a:lnTo>
                <a:lnTo>
                  <a:pt x="2504696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59" y="2006600"/>
                </a:lnTo>
                <a:lnTo>
                  <a:pt x="2830028" y="1968500"/>
                </a:lnTo>
                <a:lnTo>
                  <a:pt x="2800748" y="1930400"/>
                </a:lnTo>
                <a:lnTo>
                  <a:pt x="2771821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79" y="1701800"/>
                </a:lnTo>
                <a:lnTo>
                  <a:pt x="2634081" y="1701800"/>
                </a:lnTo>
                <a:lnTo>
                  <a:pt x="2603141" y="1663700"/>
                </a:lnTo>
                <a:lnTo>
                  <a:pt x="2572726" y="1612900"/>
                </a:lnTo>
                <a:lnTo>
                  <a:pt x="2542842" y="1574800"/>
                </a:lnTo>
                <a:lnTo>
                  <a:pt x="2513497" y="1524000"/>
                </a:lnTo>
                <a:lnTo>
                  <a:pt x="2484697" y="1473200"/>
                </a:lnTo>
                <a:lnTo>
                  <a:pt x="2456448" y="1435100"/>
                </a:lnTo>
                <a:lnTo>
                  <a:pt x="2428757" y="1384300"/>
                </a:lnTo>
                <a:lnTo>
                  <a:pt x="2401632" y="1346200"/>
                </a:lnTo>
                <a:lnTo>
                  <a:pt x="2375077" y="1295400"/>
                </a:lnTo>
                <a:lnTo>
                  <a:pt x="2349101" y="1257300"/>
                </a:lnTo>
                <a:lnTo>
                  <a:pt x="2323710" y="1206500"/>
                </a:lnTo>
                <a:lnTo>
                  <a:pt x="2298910" y="1168400"/>
                </a:lnTo>
                <a:lnTo>
                  <a:pt x="2274709" y="1117600"/>
                </a:lnTo>
                <a:lnTo>
                  <a:pt x="2251112" y="1079500"/>
                </a:lnTo>
                <a:lnTo>
                  <a:pt x="2228127" y="1028700"/>
                </a:lnTo>
                <a:lnTo>
                  <a:pt x="2205759" y="990600"/>
                </a:lnTo>
                <a:lnTo>
                  <a:pt x="2184017" y="939800"/>
                </a:lnTo>
                <a:lnTo>
                  <a:pt x="2162906" y="889000"/>
                </a:lnTo>
                <a:lnTo>
                  <a:pt x="2142433" y="850900"/>
                </a:lnTo>
                <a:lnTo>
                  <a:pt x="2122604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4" y="673100"/>
                </a:lnTo>
                <a:lnTo>
                  <a:pt x="2049871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0" y="0"/>
                </a:lnTo>
                <a:lnTo>
                  <a:pt x="2996799" y="12700"/>
                </a:lnTo>
                <a:lnTo>
                  <a:pt x="2892960" y="12700"/>
                </a:lnTo>
                <a:lnTo>
                  <a:pt x="2841421" y="25400"/>
                </a:lnTo>
                <a:lnTo>
                  <a:pt x="2848002" y="63500"/>
                </a:lnTo>
                <a:lnTo>
                  <a:pt x="2855657" y="114300"/>
                </a:lnTo>
                <a:lnTo>
                  <a:pt x="2864376" y="165100"/>
                </a:lnTo>
                <a:lnTo>
                  <a:pt x="2874145" y="203200"/>
                </a:lnTo>
                <a:lnTo>
                  <a:pt x="2884954" y="254000"/>
                </a:lnTo>
                <a:lnTo>
                  <a:pt x="2896789" y="304800"/>
                </a:lnTo>
                <a:lnTo>
                  <a:pt x="2909638" y="342900"/>
                </a:lnTo>
                <a:lnTo>
                  <a:pt x="2923491" y="393700"/>
                </a:lnTo>
                <a:lnTo>
                  <a:pt x="2938333" y="444500"/>
                </a:lnTo>
                <a:lnTo>
                  <a:pt x="2954154" y="482600"/>
                </a:lnTo>
                <a:lnTo>
                  <a:pt x="2970942" y="533400"/>
                </a:lnTo>
                <a:lnTo>
                  <a:pt x="2988684" y="584200"/>
                </a:lnTo>
                <a:lnTo>
                  <a:pt x="3007367" y="622300"/>
                </a:lnTo>
                <a:lnTo>
                  <a:pt x="3026981" y="673100"/>
                </a:lnTo>
                <a:lnTo>
                  <a:pt x="3047513" y="723900"/>
                </a:lnTo>
                <a:lnTo>
                  <a:pt x="3068951" y="762000"/>
                </a:lnTo>
                <a:lnTo>
                  <a:pt x="3091282" y="812800"/>
                </a:lnTo>
                <a:lnTo>
                  <a:pt x="3114496" y="863600"/>
                </a:lnTo>
                <a:lnTo>
                  <a:pt x="3138578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2" y="1028700"/>
                </a:lnTo>
                <a:lnTo>
                  <a:pt x="3092712" y="1079500"/>
                </a:lnTo>
                <a:lnTo>
                  <a:pt x="3067417" y="1117600"/>
                </a:lnTo>
                <a:lnTo>
                  <a:pt x="3041301" y="1155700"/>
                </a:lnTo>
                <a:lnTo>
                  <a:pt x="3014378" y="1206500"/>
                </a:lnTo>
                <a:lnTo>
                  <a:pt x="2986666" y="1244600"/>
                </a:lnTo>
                <a:lnTo>
                  <a:pt x="2958179" y="1282700"/>
                </a:lnTo>
                <a:lnTo>
                  <a:pt x="2928932" y="1333500"/>
                </a:lnTo>
                <a:lnTo>
                  <a:pt x="2898942" y="1371600"/>
                </a:lnTo>
                <a:lnTo>
                  <a:pt x="2868222" y="1409700"/>
                </a:lnTo>
                <a:lnTo>
                  <a:pt x="2836790" y="1447800"/>
                </a:lnTo>
                <a:lnTo>
                  <a:pt x="2804660" y="1498600"/>
                </a:lnTo>
                <a:lnTo>
                  <a:pt x="2771847" y="1536700"/>
                </a:lnTo>
                <a:lnTo>
                  <a:pt x="2738368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79" y="1701800"/>
                </a:lnTo>
                <a:lnTo>
                  <a:pt x="2908364" y="1663700"/>
                </a:lnTo>
                <a:lnTo>
                  <a:pt x="2939966" y="1625600"/>
                </a:lnTo>
                <a:lnTo>
                  <a:pt x="2971077" y="1587500"/>
                </a:lnTo>
                <a:lnTo>
                  <a:pt x="3001690" y="1549400"/>
                </a:lnTo>
                <a:lnTo>
                  <a:pt x="3031799" y="1498600"/>
                </a:lnTo>
                <a:lnTo>
                  <a:pt x="3061396" y="1460500"/>
                </a:lnTo>
                <a:lnTo>
                  <a:pt x="3090474" y="1422400"/>
                </a:lnTo>
                <a:lnTo>
                  <a:pt x="3119025" y="1384300"/>
                </a:lnTo>
                <a:lnTo>
                  <a:pt x="3147044" y="1346200"/>
                </a:lnTo>
                <a:lnTo>
                  <a:pt x="3174522" y="1308100"/>
                </a:lnTo>
                <a:lnTo>
                  <a:pt x="3201452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7" y="1155700"/>
                </a:lnTo>
                <a:lnTo>
                  <a:pt x="3274617" y="685800"/>
                </a:lnTo>
                <a:lnTo>
                  <a:pt x="3261513" y="647700"/>
                </a:lnTo>
                <a:lnTo>
                  <a:pt x="3244149" y="596900"/>
                </a:lnTo>
                <a:lnTo>
                  <a:pt x="3228205" y="546100"/>
                </a:lnTo>
                <a:lnTo>
                  <a:pt x="3213709" y="495300"/>
                </a:lnTo>
                <a:lnTo>
                  <a:pt x="3200688" y="444500"/>
                </a:lnTo>
                <a:lnTo>
                  <a:pt x="3189170" y="393700"/>
                </a:lnTo>
                <a:lnTo>
                  <a:pt x="3179181" y="342900"/>
                </a:lnTo>
                <a:lnTo>
                  <a:pt x="3170749" y="292100"/>
                </a:lnTo>
                <a:lnTo>
                  <a:pt x="3163902" y="254000"/>
                </a:lnTo>
                <a:lnTo>
                  <a:pt x="3158666" y="203200"/>
                </a:lnTo>
                <a:lnTo>
                  <a:pt x="3155070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85" y="6861712"/>
            <a:ext cx="333921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62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0900" y="699972"/>
            <a:ext cx="8763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25" dirty="0"/>
              <a:t>Product</a:t>
            </a:r>
            <a:r>
              <a:rPr lang="en-US" spc="-95" dirty="0"/>
              <a:t> </a:t>
            </a:r>
            <a:r>
              <a:rPr lang="en-US" spc="190" dirty="0"/>
              <a:t>Segment – </a:t>
            </a:r>
            <a:r>
              <a:rPr lang="en-US" b="1" i="1" spc="190" dirty="0"/>
              <a:t>to explore with MMI</a:t>
            </a:r>
            <a:endParaRPr b="1" i="1" spc="130" dirty="0"/>
          </a:p>
        </p:txBody>
      </p:sp>
      <p:sp>
        <p:nvSpPr>
          <p:cNvPr id="6" name="object 6"/>
          <p:cNvSpPr txBox="1"/>
          <p:nvPr/>
        </p:nvSpPr>
        <p:spPr>
          <a:xfrm>
            <a:off x="901439" y="1302558"/>
            <a:ext cx="36080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80" dirty="0">
                <a:solidFill>
                  <a:srgbClr val="712E8A"/>
                </a:solidFill>
                <a:latin typeface="Lucida Sans Unicode"/>
                <a:cs typeface="Lucida Sans Unicode"/>
              </a:rPr>
              <a:t>High</a:t>
            </a:r>
            <a:r>
              <a:rPr sz="1600" spc="9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55">
                <a:solidFill>
                  <a:srgbClr val="712E8A"/>
                </a:solidFill>
                <a:latin typeface="Lucida Sans Unicode"/>
                <a:cs typeface="Lucida Sans Unicode"/>
              </a:rPr>
              <a:t>Carbon</a:t>
            </a:r>
            <a:r>
              <a:rPr sz="1600" spc="95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30">
                <a:solidFill>
                  <a:srgbClr val="712E8A"/>
                </a:solidFill>
                <a:latin typeface="Lucida Sans Unicode"/>
                <a:cs typeface="Lucida Sans Unicode"/>
              </a:rPr>
              <a:t>Wire</a:t>
            </a:r>
            <a:r>
              <a:rPr sz="1600" spc="95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600" spc="140" dirty="0">
                <a:solidFill>
                  <a:srgbClr val="712E8A"/>
                </a:solidFill>
                <a:latin typeface="Lucida Sans Unicode"/>
                <a:cs typeface="Lucida Sans Unicode"/>
              </a:rPr>
              <a:t>Products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114" y="1704115"/>
            <a:ext cx="6234430" cy="0"/>
          </a:xfrm>
          <a:custGeom>
            <a:avLst/>
            <a:gdLst/>
            <a:ahLst/>
            <a:cxnLst/>
            <a:rect l="l" t="t" r="r" b="b"/>
            <a:pathLst>
              <a:path w="6234430">
                <a:moveTo>
                  <a:pt x="0" y="0"/>
                </a:moveTo>
                <a:lnTo>
                  <a:pt x="6233985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748108" y="2832581"/>
            <a:ext cx="1694180" cy="1996439"/>
            <a:chOff x="4748108" y="2832581"/>
            <a:chExt cx="1694180" cy="1996439"/>
          </a:xfrm>
        </p:grpSpPr>
        <p:sp>
          <p:nvSpPr>
            <p:cNvPr id="9" name="object 9"/>
            <p:cNvSpPr/>
            <p:nvPr/>
          </p:nvSpPr>
          <p:spPr>
            <a:xfrm>
              <a:off x="4850211" y="2832581"/>
              <a:ext cx="1489710" cy="1703705"/>
            </a:xfrm>
            <a:custGeom>
              <a:avLst/>
              <a:gdLst/>
              <a:ahLst/>
              <a:cxnLst/>
              <a:rect l="l" t="t" r="r" b="b"/>
              <a:pathLst>
                <a:path w="1489710" h="1703704">
                  <a:moveTo>
                    <a:pt x="1020140" y="0"/>
                  </a:moveTo>
                  <a:lnTo>
                    <a:pt x="0" y="0"/>
                  </a:lnTo>
                  <a:lnTo>
                    <a:pt x="0" y="1322717"/>
                  </a:lnTo>
                  <a:lnTo>
                    <a:pt x="2965" y="1370456"/>
                  </a:lnTo>
                  <a:lnTo>
                    <a:pt x="11623" y="1416426"/>
                  </a:lnTo>
                  <a:lnTo>
                    <a:pt x="25617" y="1460271"/>
                  </a:lnTo>
                  <a:lnTo>
                    <a:pt x="44591" y="1501634"/>
                  </a:lnTo>
                  <a:lnTo>
                    <a:pt x="68187" y="1540158"/>
                  </a:lnTo>
                  <a:lnTo>
                    <a:pt x="96050" y="1575486"/>
                  </a:lnTo>
                  <a:lnTo>
                    <a:pt x="127821" y="1607261"/>
                  </a:lnTo>
                  <a:lnTo>
                    <a:pt x="163145" y="1635127"/>
                  </a:lnTo>
                  <a:lnTo>
                    <a:pt x="201665" y="1658726"/>
                  </a:lnTo>
                  <a:lnTo>
                    <a:pt x="243024" y="1677702"/>
                  </a:lnTo>
                  <a:lnTo>
                    <a:pt x="286865" y="1691698"/>
                  </a:lnTo>
                  <a:lnTo>
                    <a:pt x="332832" y="1700358"/>
                  </a:lnTo>
                  <a:lnTo>
                    <a:pt x="380568" y="1703324"/>
                  </a:lnTo>
                  <a:lnTo>
                    <a:pt x="1109014" y="1703324"/>
                  </a:lnTo>
                  <a:lnTo>
                    <a:pt x="1156756" y="1700358"/>
                  </a:lnTo>
                  <a:lnTo>
                    <a:pt x="1202730" y="1691698"/>
                  </a:lnTo>
                  <a:lnTo>
                    <a:pt x="1246579" y="1677702"/>
                  </a:lnTo>
                  <a:lnTo>
                    <a:pt x="1287945" y="1658726"/>
                  </a:lnTo>
                  <a:lnTo>
                    <a:pt x="1326473" y="1635127"/>
                  </a:lnTo>
                  <a:lnTo>
                    <a:pt x="1361805" y="1607261"/>
                  </a:lnTo>
                  <a:lnTo>
                    <a:pt x="1393584" y="1575486"/>
                  </a:lnTo>
                  <a:lnTo>
                    <a:pt x="1421453" y="1540158"/>
                  </a:lnTo>
                  <a:lnTo>
                    <a:pt x="1445055" y="1501634"/>
                  </a:lnTo>
                  <a:lnTo>
                    <a:pt x="1464034" y="1460271"/>
                  </a:lnTo>
                  <a:lnTo>
                    <a:pt x="1478032" y="1416426"/>
                  </a:lnTo>
                  <a:lnTo>
                    <a:pt x="1486693" y="1370456"/>
                  </a:lnTo>
                  <a:lnTo>
                    <a:pt x="1489659" y="1322717"/>
                  </a:lnTo>
                  <a:lnTo>
                    <a:pt x="1489659" y="469468"/>
                  </a:lnTo>
                  <a:lnTo>
                    <a:pt x="1487234" y="421467"/>
                  </a:lnTo>
                  <a:lnTo>
                    <a:pt x="1480119" y="374853"/>
                  </a:lnTo>
                  <a:lnTo>
                    <a:pt x="1468549" y="329861"/>
                  </a:lnTo>
                  <a:lnTo>
                    <a:pt x="1452760" y="286728"/>
                  </a:lnTo>
                  <a:lnTo>
                    <a:pt x="1432988" y="245690"/>
                  </a:lnTo>
                  <a:lnTo>
                    <a:pt x="1409469" y="206982"/>
                  </a:lnTo>
                  <a:lnTo>
                    <a:pt x="1382439" y="170841"/>
                  </a:lnTo>
                  <a:lnTo>
                    <a:pt x="1352135" y="137502"/>
                  </a:lnTo>
                  <a:lnTo>
                    <a:pt x="1318792" y="107202"/>
                  </a:lnTo>
                  <a:lnTo>
                    <a:pt x="1282647" y="80176"/>
                  </a:lnTo>
                  <a:lnTo>
                    <a:pt x="1243935" y="56661"/>
                  </a:lnTo>
                  <a:lnTo>
                    <a:pt x="1202893" y="36892"/>
                  </a:lnTo>
                  <a:lnTo>
                    <a:pt x="1159756" y="21106"/>
                  </a:lnTo>
                  <a:lnTo>
                    <a:pt x="1114761" y="9537"/>
                  </a:lnTo>
                  <a:lnTo>
                    <a:pt x="1068143" y="2423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8108" y="3152347"/>
              <a:ext cx="1693857" cy="167650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733292" y="2832581"/>
            <a:ext cx="1715135" cy="2002789"/>
            <a:chOff x="733292" y="2832581"/>
            <a:chExt cx="1715135" cy="2002789"/>
          </a:xfrm>
        </p:grpSpPr>
        <p:sp>
          <p:nvSpPr>
            <p:cNvPr id="12" name="object 12"/>
            <p:cNvSpPr/>
            <p:nvPr/>
          </p:nvSpPr>
          <p:spPr>
            <a:xfrm>
              <a:off x="874082" y="2832581"/>
              <a:ext cx="1489710" cy="1703705"/>
            </a:xfrm>
            <a:custGeom>
              <a:avLst/>
              <a:gdLst/>
              <a:ahLst/>
              <a:cxnLst/>
              <a:rect l="l" t="t" r="r" b="b"/>
              <a:pathLst>
                <a:path w="1489710" h="1703704">
                  <a:moveTo>
                    <a:pt x="1020165" y="0"/>
                  </a:moveTo>
                  <a:lnTo>
                    <a:pt x="0" y="0"/>
                  </a:lnTo>
                  <a:lnTo>
                    <a:pt x="0" y="1322717"/>
                  </a:lnTo>
                  <a:lnTo>
                    <a:pt x="2965" y="1370456"/>
                  </a:lnTo>
                  <a:lnTo>
                    <a:pt x="11623" y="1416426"/>
                  </a:lnTo>
                  <a:lnTo>
                    <a:pt x="25617" y="1460271"/>
                  </a:lnTo>
                  <a:lnTo>
                    <a:pt x="44591" y="1501634"/>
                  </a:lnTo>
                  <a:lnTo>
                    <a:pt x="68188" y="1540158"/>
                  </a:lnTo>
                  <a:lnTo>
                    <a:pt x="96051" y="1575486"/>
                  </a:lnTo>
                  <a:lnTo>
                    <a:pt x="127823" y="1607261"/>
                  </a:lnTo>
                  <a:lnTo>
                    <a:pt x="163148" y="1635127"/>
                  </a:lnTo>
                  <a:lnTo>
                    <a:pt x="201669" y="1658726"/>
                  </a:lnTo>
                  <a:lnTo>
                    <a:pt x="243030" y="1677702"/>
                  </a:lnTo>
                  <a:lnTo>
                    <a:pt x="286873" y="1691698"/>
                  </a:lnTo>
                  <a:lnTo>
                    <a:pt x="332842" y="1700358"/>
                  </a:lnTo>
                  <a:lnTo>
                    <a:pt x="380580" y="1703324"/>
                  </a:lnTo>
                  <a:lnTo>
                    <a:pt x="1109027" y="1703324"/>
                  </a:lnTo>
                  <a:lnTo>
                    <a:pt x="1156771" y="1700358"/>
                  </a:lnTo>
                  <a:lnTo>
                    <a:pt x="1202746" y="1691698"/>
                  </a:lnTo>
                  <a:lnTo>
                    <a:pt x="1246595" y="1677702"/>
                  </a:lnTo>
                  <a:lnTo>
                    <a:pt x="1287961" y="1658726"/>
                  </a:lnTo>
                  <a:lnTo>
                    <a:pt x="1326487" y="1635127"/>
                  </a:lnTo>
                  <a:lnTo>
                    <a:pt x="1361817" y="1607261"/>
                  </a:lnTo>
                  <a:lnTo>
                    <a:pt x="1393594" y="1575486"/>
                  </a:lnTo>
                  <a:lnTo>
                    <a:pt x="1421460" y="1540158"/>
                  </a:lnTo>
                  <a:lnTo>
                    <a:pt x="1445060" y="1501634"/>
                  </a:lnTo>
                  <a:lnTo>
                    <a:pt x="1464037" y="1460271"/>
                  </a:lnTo>
                  <a:lnTo>
                    <a:pt x="1478033" y="1416426"/>
                  </a:lnTo>
                  <a:lnTo>
                    <a:pt x="1486693" y="1370456"/>
                  </a:lnTo>
                  <a:lnTo>
                    <a:pt x="1489659" y="1322717"/>
                  </a:lnTo>
                  <a:lnTo>
                    <a:pt x="1489659" y="469468"/>
                  </a:lnTo>
                  <a:lnTo>
                    <a:pt x="1487234" y="421467"/>
                  </a:lnTo>
                  <a:lnTo>
                    <a:pt x="1480119" y="374853"/>
                  </a:lnTo>
                  <a:lnTo>
                    <a:pt x="1468549" y="329861"/>
                  </a:lnTo>
                  <a:lnTo>
                    <a:pt x="1452760" y="286728"/>
                  </a:lnTo>
                  <a:lnTo>
                    <a:pt x="1432989" y="245690"/>
                  </a:lnTo>
                  <a:lnTo>
                    <a:pt x="1409470" y="206982"/>
                  </a:lnTo>
                  <a:lnTo>
                    <a:pt x="1382442" y="170841"/>
                  </a:lnTo>
                  <a:lnTo>
                    <a:pt x="1352138" y="137502"/>
                  </a:lnTo>
                  <a:lnTo>
                    <a:pt x="1318797" y="107202"/>
                  </a:lnTo>
                  <a:lnTo>
                    <a:pt x="1282653" y="80176"/>
                  </a:lnTo>
                  <a:lnTo>
                    <a:pt x="1243943" y="56661"/>
                  </a:lnTo>
                  <a:lnTo>
                    <a:pt x="1202903" y="36892"/>
                  </a:lnTo>
                  <a:lnTo>
                    <a:pt x="1159769" y="21106"/>
                  </a:lnTo>
                  <a:lnTo>
                    <a:pt x="1114778" y="9537"/>
                  </a:lnTo>
                  <a:lnTo>
                    <a:pt x="1068164" y="2423"/>
                  </a:lnTo>
                  <a:lnTo>
                    <a:pt x="1020165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292" y="3172270"/>
              <a:ext cx="1715073" cy="166299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61392" y="2409825"/>
            <a:ext cx="124841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5">
                <a:solidFill>
                  <a:srgbClr val="414042"/>
                </a:solidFill>
                <a:latin typeface="Lucida Sans Unicode"/>
                <a:cs typeface="Lucida Sans Unicode"/>
              </a:rPr>
              <a:t>Spring</a:t>
            </a:r>
            <a:r>
              <a:rPr sz="1200" spc="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60">
                <a:solidFill>
                  <a:srgbClr val="414042"/>
                </a:solidFill>
                <a:latin typeface="Lucida Sans Unicode"/>
                <a:cs typeface="Lucida Sans Unicode"/>
              </a:rPr>
              <a:t>Steel</a:t>
            </a:r>
            <a:r>
              <a:rPr lang="en-US" sz="1200" spc="60" dirty="0">
                <a:solidFill>
                  <a:srgbClr val="414042"/>
                </a:solidFill>
                <a:latin typeface="Lucida Sans Unicode"/>
                <a:cs typeface="Lucida Sans Unicode"/>
              </a:rPr>
              <a:t> / Music</a:t>
            </a:r>
            <a:r>
              <a:rPr sz="1200" spc="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7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15375" y="2832581"/>
            <a:ext cx="1643380" cy="1995805"/>
            <a:chOff x="2815375" y="2832581"/>
            <a:chExt cx="1643380" cy="1995805"/>
          </a:xfrm>
        </p:grpSpPr>
        <p:sp>
          <p:nvSpPr>
            <p:cNvPr id="16" name="object 16"/>
            <p:cNvSpPr/>
            <p:nvPr/>
          </p:nvSpPr>
          <p:spPr>
            <a:xfrm>
              <a:off x="2862140" y="2832581"/>
              <a:ext cx="1489710" cy="1703705"/>
            </a:xfrm>
            <a:custGeom>
              <a:avLst/>
              <a:gdLst/>
              <a:ahLst/>
              <a:cxnLst/>
              <a:rect l="l" t="t" r="r" b="b"/>
              <a:pathLst>
                <a:path w="1489710" h="1703704">
                  <a:moveTo>
                    <a:pt x="1020140" y="0"/>
                  </a:moveTo>
                  <a:lnTo>
                    <a:pt x="0" y="0"/>
                  </a:lnTo>
                  <a:lnTo>
                    <a:pt x="0" y="1322717"/>
                  </a:lnTo>
                  <a:lnTo>
                    <a:pt x="2965" y="1370456"/>
                  </a:lnTo>
                  <a:lnTo>
                    <a:pt x="11622" y="1416426"/>
                  </a:lnTo>
                  <a:lnTo>
                    <a:pt x="25616" y="1460271"/>
                  </a:lnTo>
                  <a:lnTo>
                    <a:pt x="44589" y="1501634"/>
                  </a:lnTo>
                  <a:lnTo>
                    <a:pt x="68185" y="1540158"/>
                  </a:lnTo>
                  <a:lnTo>
                    <a:pt x="96048" y="1575486"/>
                  </a:lnTo>
                  <a:lnTo>
                    <a:pt x="127820" y="1607261"/>
                  </a:lnTo>
                  <a:lnTo>
                    <a:pt x="163146" y="1635127"/>
                  </a:lnTo>
                  <a:lnTo>
                    <a:pt x="201668" y="1658726"/>
                  </a:lnTo>
                  <a:lnTo>
                    <a:pt x="243030" y="1677702"/>
                  </a:lnTo>
                  <a:lnTo>
                    <a:pt x="286876" y="1691698"/>
                  </a:lnTo>
                  <a:lnTo>
                    <a:pt x="332849" y="1700358"/>
                  </a:lnTo>
                  <a:lnTo>
                    <a:pt x="380593" y="1703324"/>
                  </a:lnTo>
                  <a:lnTo>
                    <a:pt x="1109027" y="1703324"/>
                  </a:lnTo>
                  <a:lnTo>
                    <a:pt x="1156766" y="1700358"/>
                  </a:lnTo>
                  <a:lnTo>
                    <a:pt x="1202738" y="1691698"/>
                  </a:lnTo>
                  <a:lnTo>
                    <a:pt x="1246585" y="1677702"/>
                  </a:lnTo>
                  <a:lnTo>
                    <a:pt x="1287950" y="1658726"/>
                  </a:lnTo>
                  <a:lnTo>
                    <a:pt x="1326476" y="1635127"/>
                  </a:lnTo>
                  <a:lnTo>
                    <a:pt x="1361807" y="1607261"/>
                  </a:lnTo>
                  <a:lnTo>
                    <a:pt x="1393585" y="1575486"/>
                  </a:lnTo>
                  <a:lnTo>
                    <a:pt x="1421453" y="1540158"/>
                  </a:lnTo>
                  <a:lnTo>
                    <a:pt x="1445055" y="1501634"/>
                  </a:lnTo>
                  <a:lnTo>
                    <a:pt x="1464034" y="1460271"/>
                  </a:lnTo>
                  <a:lnTo>
                    <a:pt x="1478032" y="1416426"/>
                  </a:lnTo>
                  <a:lnTo>
                    <a:pt x="1486693" y="1370456"/>
                  </a:lnTo>
                  <a:lnTo>
                    <a:pt x="1489659" y="1322717"/>
                  </a:lnTo>
                  <a:lnTo>
                    <a:pt x="1489659" y="469468"/>
                  </a:lnTo>
                  <a:lnTo>
                    <a:pt x="1487235" y="421467"/>
                  </a:lnTo>
                  <a:lnTo>
                    <a:pt x="1480120" y="374853"/>
                  </a:lnTo>
                  <a:lnTo>
                    <a:pt x="1468550" y="329861"/>
                  </a:lnTo>
                  <a:lnTo>
                    <a:pt x="1452762" y="286728"/>
                  </a:lnTo>
                  <a:lnTo>
                    <a:pt x="1432990" y="245690"/>
                  </a:lnTo>
                  <a:lnTo>
                    <a:pt x="1409472" y="206982"/>
                  </a:lnTo>
                  <a:lnTo>
                    <a:pt x="1382444" y="170841"/>
                  </a:lnTo>
                  <a:lnTo>
                    <a:pt x="1352140" y="137502"/>
                  </a:lnTo>
                  <a:lnTo>
                    <a:pt x="1318798" y="107202"/>
                  </a:lnTo>
                  <a:lnTo>
                    <a:pt x="1282652" y="80176"/>
                  </a:lnTo>
                  <a:lnTo>
                    <a:pt x="1243941" y="56661"/>
                  </a:lnTo>
                  <a:lnTo>
                    <a:pt x="1202898" y="36892"/>
                  </a:lnTo>
                  <a:lnTo>
                    <a:pt x="1159760" y="21106"/>
                  </a:lnTo>
                  <a:lnTo>
                    <a:pt x="1114764" y="9537"/>
                  </a:lnTo>
                  <a:lnTo>
                    <a:pt x="1068145" y="2423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5375" y="3159846"/>
              <a:ext cx="1643268" cy="166791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832100" y="2409825"/>
            <a:ext cx="1752600" cy="36484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250"/>
              </a:lnSpc>
              <a:spcBef>
                <a:spcPts val="110"/>
              </a:spcBef>
            </a:pPr>
            <a:r>
              <a:rPr sz="1200" spc="5">
                <a:solidFill>
                  <a:srgbClr val="414042"/>
                </a:solidFill>
                <a:latin typeface="Lucida Sans Unicode"/>
                <a:cs typeface="Lucida Sans Unicode"/>
              </a:rPr>
              <a:t>RQ/FQ</a:t>
            </a:r>
            <a:r>
              <a:rPr sz="1200" spc="-5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5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lang="en-US" sz="1200" spc="50" dirty="0">
              <a:solidFill>
                <a:srgbClr val="414042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ts val="1250"/>
              </a:lnSpc>
              <a:spcBef>
                <a:spcPts val="110"/>
              </a:spcBef>
            </a:pPr>
            <a:r>
              <a:rPr sz="1200" spc="45">
                <a:solidFill>
                  <a:srgbClr val="414042"/>
                </a:solidFill>
                <a:latin typeface="Lucida Sans Unicode"/>
                <a:cs typeface="Lucida Sans Unicode"/>
              </a:rPr>
              <a:t>(Black</a:t>
            </a:r>
            <a:r>
              <a:rPr sz="1200" spc="-2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414042"/>
                </a:solidFill>
                <a:latin typeface="Lucida Sans Unicode"/>
                <a:cs typeface="Lucida Sans Unicode"/>
              </a:rPr>
              <a:t>&amp;</a:t>
            </a:r>
            <a:r>
              <a:rPr sz="1200" spc="-2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Galvanised)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722323" y="2832581"/>
            <a:ext cx="1489710" cy="2002789"/>
            <a:chOff x="8722323" y="2832581"/>
            <a:chExt cx="1489710" cy="2002789"/>
          </a:xfrm>
        </p:grpSpPr>
        <p:sp>
          <p:nvSpPr>
            <p:cNvPr id="20" name="object 20"/>
            <p:cNvSpPr/>
            <p:nvPr/>
          </p:nvSpPr>
          <p:spPr>
            <a:xfrm>
              <a:off x="8722323" y="2832581"/>
              <a:ext cx="1489710" cy="1703705"/>
            </a:xfrm>
            <a:custGeom>
              <a:avLst/>
              <a:gdLst/>
              <a:ahLst/>
              <a:cxnLst/>
              <a:rect l="l" t="t" r="r" b="b"/>
              <a:pathLst>
                <a:path w="1489709" h="1703704">
                  <a:moveTo>
                    <a:pt x="1020140" y="0"/>
                  </a:moveTo>
                  <a:lnTo>
                    <a:pt x="0" y="0"/>
                  </a:lnTo>
                  <a:lnTo>
                    <a:pt x="0" y="1322717"/>
                  </a:lnTo>
                  <a:lnTo>
                    <a:pt x="2965" y="1370456"/>
                  </a:lnTo>
                  <a:lnTo>
                    <a:pt x="11623" y="1416426"/>
                  </a:lnTo>
                  <a:lnTo>
                    <a:pt x="25617" y="1460271"/>
                  </a:lnTo>
                  <a:lnTo>
                    <a:pt x="44591" y="1501634"/>
                  </a:lnTo>
                  <a:lnTo>
                    <a:pt x="68187" y="1540158"/>
                  </a:lnTo>
                  <a:lnTo>
                    <a:pt x="96050" y="1575486"/>
                  </a:lnTo>
                  <a:lnTo>
                    <a:pt x="127821" y="1607261"/>
                  </a:lnTo>
                  <a:lnTo>
                    <a:pt x="163145" y="1635127"/>
                  </a:lnTo>
                  <a:lnTo>
                    <a:pt x="201665" y="1658726"/>
                  </a:lnTo>
                  <a:lnTo>
                    <a:pt x="243024" y="1677702"/>
                  </a:lnTo>
                  <a:lnTo>
                    <a:pt x="286865" y="1691698"/>
                  </a:lnTo>
                  <a:lnTo>
                    <a:pt x="332832" y="1700358"/>
                  </a:lnTo>
                  <a:lnTo>
                    <a:pt x="380568" y="1703324"/>
                  </a:lnTo>
                  <a:lnTo>
                    <a:pt x="1109014" y="1703324"/>
                  </a:lnTo>
                  <a:lnTo>
                    <a:pt x="1156756" y="1700358"/>
                  </a:lnTo>
                  <a:lnTo>
                    <a:pt x="1202730" y="1691698"/>
                  </a:lnTo>
                  <a:lnTo>
                    <a:pt x="1246579" y="1677702"/>
                  </a:lnTo>
                  <a:lnTo>
                    <a:pt x="1287945" y="1658726"/>
                  </a:lnTo>
                  <a:lnTo>
                    <a:pt x="1326473" y="1635127"/>
                  </a:lnTo>
                  <a:lnTo>
                    <a:pt x="1361805" y="1607261"/>
                  </a:lnTo>
                  <a:lnTo>
                    <a:pt x="1393584" y="1575486"/>
                  </a:lnTo>
                  <a:lnTo>
                    <a:pt x="1421453" y="1540158"/>
                  </a:lnTo>
                  <a:lnTo>
                    <a:pt x="1445055" y="1501634"/>
                  </a:lnTo>
                  <a:lnTo>
                    <a:pt x="1464034" y="1460271"/>
                  </a:lnTo>
                  <a:lnTo>
                    <a:pt x="1478032" y="1416426"/>
                  </a:lnTo>
                  <a:lnTo>
                    <a:pt x="1486693" y="1370456"/>
                  </a:lnTo>
                  <a:lnTo>
                    <a:pt x="1489659" y="1322717"/>
                  </a:lnTo>
                  <a:lnTo>
                    <a:pt x="1489659" y="469468"/>
                  </a:lnTo>
                  <a:lnTo>
                    <a:pt x="1487234" y="421467"/>
                  </a:lnTo>
                  <a:lnTo>
                    <a:pt x="1480119" y="374853"/>
                  </a:lnTo>
                  <a:lnTo>
                    <a:pt x="1468549" y="329861"/>
                  </a:lnTo>
                  <a:lnTo>
                    <a:pt x="1452760" y="286728"/>
                  </a:lnTo>
                  <a:lnTo>
                    <a:pt x="1432988" y="245690"/>
                  </a:lnTo>
                  <a:lnTo>
                    <a:pt x="1409469" y="206982"/>
                  </a:lnTo>
                  <a:lnTo>
                    <a:pt x="1382439" y="170841"/>
                  </a:lnTo>
                  <a:lnTo>
                    <a:pt x="1352135" y="137502"/>
                  </a:lnTo>
                  <a:lnTo>
                    <a:pt x="1318792" y="107202"/>
                  </a:lnTo>
                  <a:lnTo>
                    <a:pt x="1282647" y="80176"/>
                  </a:lnTo>
                  <a:lnTo>
                    <a:pt x="1243935" y="56661"/>
                  </a:lnTo>
                  <a:lnTo>
                    <a:pt x="1202893" y="36892"/>
                  </a:lnTo>
                  <a:lnTo>
                    <a:pt x="1159756" y="21106"/>
                  </a:lnTo>
                  <a:lnTo>
                    <a:pt x="1114761" y="9537"/>
                  </a:lnTo>
                  <a:lnTo>
                    <a:pt x="1068143" y="2423"/>
                  </a:lnTo>
                  <a:lnTo>
                    <a:pt x="1020140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4273" y="3178214"/>
              <a:ext cx="1445748" cy="16570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699500" y="2333625"/>
            <a:ext cx="1462405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Mattress</a:t>
            </a:r>
            <a:r>
              <a:rPr sz="1200" spc="-2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414042"/>
                </a:solidFill>
                <a:latin typeface="Lucida Sans Unicode"/>
                <a:cs typeface="Lucida Sans Unicode"/>
              </a:rPr>
              <a:t>Spring</a:t>
            </a:r>
            <a:r>
              <a:rPr sz="1200" spc="-2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603254" y="2832581"/>
            <a:ext cx="1751964" cy="2002789"/>
            <a:chOff x="6603254" y="2832581"/>
            <a:chExt cx="1751964" cy="2002789"/>
          </a:xfrm>
        </p:grpSpPr>
        <p:sp>
          <p:nvSpPr>
            <p:cNvPr id="24" name="object 24"/>
            <p:cNvSpPr/>
            <p:nvPr/>
          </p:nvSpPr>
          <p:spPr>
            <a:xfrm>
              <a:off x="6734276" y="2832581"/>
              <a:ext cx="1489710" cy="1703705"/>
            </a:xfrm>
            <a:custGeom>
              <a:avLst/>
              <a:gdLst/>
              <a:ahLst/>
              <a:cxnLst/>
              <a:rect l="l" t="t" r="r" b="b"/>
              <a:pathLst>
                <a:path w="1489709" h="1703704">
                  <a:moveTo>
                    <a:pt x="1020127" y="0"/>
                  </a:moveTo>
                  <a:lnTo>
                    <a:pt x="0" y="0"/>
                  </a:lnTo>
                  <a:lnTo>
                    <a:pt x="0" y="1322717"/>
                  </a:lnTo>
                  <a:lnTo>
                    <a:pt x="2964" y="1370456"/>
                  </a:lnTo>
                  <a:lnTo>
                    <a:pt x="11621" y="1416426"/>
                  </a:lnTo>
                  <a:lnTo>
                    <a:pt x="25613" y="1460271"/>
                  </a:lnTo>
                  <a:lnTo>
                    <a:pt x="44583" y="1501634"/>
                  </a:lnTo>
                  <a:lnTo>
                    <a:pt x="68177" y="1540158"/>
                  </a:lnTo>
                  <a:lnTo>
                    <a:pt x="96036" y="1575486"/>
                  </a:lnTo>
                  <a:lnTo>
                    <a:pt x="127806" y="1607261"/>
                  </a:lnTo>
                  <a:lnTo>
                    <a:pt x="163128" y="1635127"/>
                  </a:lnTo>
                  <a:lnTo>
                    <a:pt x="201648" y="1658726"/>
                  </a:lnTo>
                  <a:lnTo>
                    <a:pt x="243008" y="1677702"/>
                  </a:lnTo>
                  <a:lnTo>
                    <a:pt x="286852" y="1691698"/>
                  </a:lnTo>
                  <a:lnTo>
                    <a:pt x="332824" y="1700358"/>
                  </a:lnTo>
                  <a:lnTo>
                    <a:pt x="380568" y="1703324"/>
                  </a:lnTo>
                  <a:lnTo>
                    <a:pt x="1109014" y="1703324"/>
                  </a:lnTo>
                  <a:lnTo>
                    <a:pt x="1156753" y="1700358"/>
                  </a:lnTo>
                  <a:lnTo>
                    <a:pt x="1202724" y="1691698"/>
                  </a:lnTo>
                  <a:lnTo>
                    <a:pt x="1246570" y="1677702"/>
                  </a:lnTo>
                  <a:lnTo>
                    <a:pt x="1287934" y="1658726"/>
                  </a:lnTo>
                  <a:lnTo>
                    <a:pt x="1326459" y="1635127"/>
                  </a:lnTo>
                  <a:lnTo>
                    <a:pt x="1361788" y="1607261"/>
                  </a:lnTo>
                  <a:lnTo>
                    <a:pt x="1393565" y="1575486"/>
                  </a:lnTo>
                  <a:lnTo>
                    <a:pt x="1421432" y="1540158"/>
                  </a:lnTo>
                  <a:lnTo>
                    <a:pt x="1445033" y="1501634"/>
                  </a:lnTo>
                  <a:lnTo>
                    <a:pt x="1464010" y="1460271"/>
                  </a:lnTo>
                  <a:lnTo>
                    <a:pt x="1478007" y="1416426"/>
                  </a:lnTo>
                  <a:lnTo>
                    <a:pt x="1486667" y="1370456"/>
                  </a:lnTo>
                  <a:lnTo>
                    <a:pt x="1489633" y="1322717"/>
                  </a:lnTo>
                  <a:lnTo>
                    <a:pt x="1489633" y="469468"/>
                  </a:lnTo>
                  <a:lnTo>
                    <a:pt x="1487209" y="421467"/>
                  </a:lnTo>
                  <a:lnTo>
                    <a:pt x="1480094" y="374853"/>
                  </a:lnTo>
                  <a:lnTo>
                    <a:pt x="1468525" y="329861"/>
                  </a:lnTo>
                  <a:lnTo>
                    <a:pt x="1452736" y="286728"/>
                  </a:lnTo>
                  <a:lnTo>
                    <a:pt x="1432965" y="245690"/>
                  </a:lnTo>
                  <a:lnTo>
                    <a:pt x="1409448" y="206982"/>
                  </a:lnTo>
                  <a:lnTo>
                    <a:pt x="1382419" y="170841"/>
                  </a:lnTo>
                  <a:lnTo>
                    <a:pt x="1352116" y="137502"/>
                  </a:lnTo>
                  <a:lnTo>
                    <a:pt x="1318774" y="107202"/>
                  </a:lnTo>
                  <a:lnTo>
                    <a:pt x="1282630" y="80176"/>
                  </a:lnTo>
                  <a:lnTo>
                    <a:pt x="1243919" y="56661"/>
                  </a:lnTo>
                  <a:lnTo>
                    <a:pt x="1202878" y="36892"/>
                  </a:lnTo>
                  <a:lnTo>
                    <a:pt x="1159742" y="21106"/>
                  </a:lnTo>
                  <a:lnTo>
                    <a:pt x="1114747" y="9537"/>
                  </a:lnTo>
                  <a:lnTo>
                    <a:pt x="1068130" y="2423"/>
                  </a:lnTo>
                  <a:lnTo>
                    <a:pt x="1020127" y="0"/>
                  </a:lnTo>
                  <a:close/>
                </a:path>
              </a:pathLst>
            </a:custGeom>
            <a:solidFill>
              <a:srgbClr val="6E2D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3254" y="3152347"/>
              <a:ext cx="1751671" cy="168291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718300" y="2333625"/>
            <a:ext cx="1261745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Cut Short Wire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813300" y="2409825"/>
            <a:ext cx="1828800" cy="36484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250"/>
              </a:lnSpc>
              <a:spcBef>
                <a:spcPts val="110"/>
              </a:spcBef>
            </a:pPr>
            <a:r>
              <a:rPr sz="1200" spc="45" dirty="0">
                <a:solidFill>
                  <a:srgbClr val="414042"/>
                </a:solidFill>
                <a:latin typeface="Lucida Sans Unicode"/>
                <a:cs typeface="Lucida Sans Unicode"/>
              </a:rPr>
              <a:t>Steel</a:t>
            </a:r>
            <a:r>
              <a:rPr sz="1200" spc="-4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50">
                <a:solidFill>
                  <a:srgbClr val="414042"/>
                </a:solidFill>
                <a:latin typeface="Lucida Sans Unicode"/>
                <a:cs typeface="Lucida Sans Unicode"/>
              </a:rPr>
              <a:t>Rope</a:t>
            </a:r>
            <a:r>
              <a:rPr sz="1200" spc="-3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5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r>
              <a:rPr lang="en-US" sz="1200" spc="5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</a:p>
          <a:p>
            <a:pPr marL="12700">
              <a:lnSpc>
                <a:spcPts val="1250"/>
              </a:lnSpc>
              <a:spcBef>
                <a:spcPts val="110"/>
              </a:spcBef>
            </a:pPr>
            <a:r>
              <a:rPr sz="1200" spc="45">
                <a:solidFill>
                  <a:srgbClr val="414042"/>
                </a:solidFill>
                <a:latin typeface="Lucida Sans Unicode"/>
                <a:cs typeface="Lucida Sans Unicode"/>
              </a:rPr>
              <a:t>(Black</a:t>
            </a:r>
            <a:r>
              <a:rPr sz="1200" spc="-2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414042"/>
                </a:solidFill>
                <a:latin typeface="Lucida Sans Unicode"/>
                <a:cs typeface="Lucida Sans Unicode"/>
              </a:rPr>
              <a:t>&amp;</a:t>
            </a:r>
            <a:r>
              <a:rPr sz="1200" spc="-2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Galvanised)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32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200" y="4848225"/>
            <a:ext cx="2070100" cy="1954809"/>
          </a:xfrm>
          <a:prstGeom prst="rect">
            <a:avLst/>
          </a:prstGeom>
        </p:spPr>
      </p:pic>
      <p:grpSp>
        <p:nvGrpSpPr>
          <p:cNvPr id="28" name="object 11"/>
          <p:cNvGrpSpPr/>
          <p:nvPr/>
        </p:nvGrpSpPr>
        <p:grpSpPr>
          <a:xfrm>
            <a:off x="2603500" y="4924425"/>
            <a:ext cx="2133600" cy="1683233"/>
            <a:chOff x="1715484" y="4546307"/>
            <a:chExt cx="2204459" cy="1759433"/>
          </a:xfrm>
        </p:grpSpPr>
        <p:pic>
          <p:nvPicPr>
            <p:cNvPr id="34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5484" y="5254131"/>
              <a:ext cx="2032438" cy="1051609"/>
            </a:xfrm>
            <a:prstGeom prst="rect">
              <a:avLst/>
            </a:prstGeom>
          </p:spPr>
        </p:pic>
        <p:pic>
          <p:nvPicPr>
            <p:cNvPr id="37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6059" y="4546307"/>
              <a:ext cx="1793884" cy="1711020"/>
            </a:xfrm>
            <a:prstGeom prst="rect">
              <a:avLst/>
            </a:prstGeom>
          </p:spPr>
        </p:pic>
      </p:grpSp>
      <p:pic>
        <p:nvPicPr>
          <p:cNvPr id="38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60900" y="4924425"/>
            <a:ext cx="1919526" cy="1658470"/>
          </a:xfrm>
          <a:prstGeom prst="rect">
            <a:avLst/>
          </a:prstGeom>
        </p:spPr>
      </p:pic>
      <p:pic>
        <p:nvPicPr>
          <p:cNvPr id="39" name="Picture 38" descr="7BlpxAKuo2GFDseSUpUZmCQVg0SXXyirgU9ImhrvSJqTynuyxsx0Znw9grDzeFg_hSTwGoDQXYmdRAvxlihOVcY4TmCV0pPYdHVrbY9oFBImh1OIaYaEF8KTmPKwSBOVLj_+7KOs3vbJ81A3mIYsYttjOXcH_qBqlb+Rd7hSAlKEKit3VaxTGupifIXh6ZgbggcaBKEK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47100" y="5026233"/>
            <a:ext cx="1944628" cy="1291132"/>
          </a:xfrm>
          <a:prstGeom prst="rect">
            <a:avLst/>
          </a:prstGeom>
        </p:spPr>
      </p:pic>
      <p:sp>
        <p:nvSpPr>
          <p:cNvPr id="41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698500" y="504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41" descr="zinc-cut-wire-shots-removebg-previe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42100" y="4924421"/>
            <a:ext cx="1905004" cy="19050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700" y="2333625"/>
            <a:ext cx="982897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PROCESS FLOW</a:t>
            </a:r>
          </a:p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MACHINERY AND EQUIMPEMNTS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4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822" t="18750" r="37238" b="10417"/>
          <a:stretch>
            <a:fillRect/>
          </a:stretch>
        </p:blipFill>
        <p:spPr bwMode="auto">
          <a:xfrm>
            <a:off x="2603500" y="0"/>
            <a:ext cx="6172200" cy="690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4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4.imimg.com/data4/HN/US/MY-946999/steel-wire-drawing-machine-250x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05225"/>
            <a:ext cx="5257588" cy="3643734"/>
          </a:xfrm>
          <a:prstGeom prst="rect">
            <a:avLst/>
          </a:prstGeom>
          <a:noFill/>
        </p:spPr>
      </p:pic>
      <p:pic>
        <p:nvPicPr>
          <p:cNvPr id="30724" name="Picture 4" descr="Straight Line Wire Drawing Mach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6300" y="4117552"/>
            <a:ext cx="4455583" cy="3445298"/>
          </a:xfrm>
          <a:prstGeom prst="rect">
            <a:avLst/>
          </a:prstGeom>
          <a:noFill/>
        </p:spPr>
      </p:pic>
      <p:pic>
        <p:nvPicPr>
          <p:cNvPr id="30726" name="Picture 6" descr="Straight Line Wire Drawing Machines, For Industrial, 240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0" y="1114425"/>
            <a:ext cx="7085118" cy="29718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60500" y="352425"/>
            <a:ext cx="9624060" cy="430887"/>
          </a:xfrm>
        </p:spPr>
        <p:txBody>
          <a:bodyPr/>
          <a:lstStyle/>
          <a:p>
            <a:r>
              <a:rPr lang="en-US" dirty="0"/>
              <a:t>           STSTRAIGHTLINE WD MACHINES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03008" cy="10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8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352425"/>
            <a:ext cx="1605914" cy="430887"/>
          </a:xfrm>
        </p:spPr>
        <p:txBody>
          <a:bodyPr/>
          <a:lstStyle/>
          <a:p>
            <a:r>
              <a:rPr lang="en-US" dirty="0"/>
              <a:t>Contents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9900" y="1190629"/>
          <a:ext cx="9753600" cy="526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Page 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lang="en-US" sz="2400" b="1" dirty="0"/>
                        <a:t>Organization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5-8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lang="en-US" sz="2400" b="1" dirty="0"/>
                        <a:t>Product Portfolio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lang="en-US" sz="2400" b="1" dirty="0"/>
                        <a:t>Process 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62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Machinery</a:t>
                      </a:r>
                      <a:r>
                        <a:rPr lang="en-US" sz="2400" b="1" baseline="0" dirty="0"/>
                        <a:t> and Equipments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404">
                <a:tc>
                  <a:txBody>
                    <a:bodyPr/>
                    <a:lstStyle/>
                    <a:p>
                      <a:r>
                        <a:rPr lang="en-US" sz="2400" b="1" dirty="0"/>
                        <a:t>Quality</a:t>
                      </a:r>
                      <a:r>
                        <a:rPr lang="en-US" sz="2400" b="1" baseline="0" dirty="0"/>
                        <a:t> and Quality Management Systems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22-24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lang="en-US" sz="2400" b="1" dirty="0"/>
                        <a:t>Key Customer</a:t>
                      </a:r>
                      <a:r>
                        <a:rPr lang="en-US" sz="2400" b="1" baseline="0" dirty="0"/>
                        <a:t>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26-28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lang="en-US" sz="2400" b="1" dirty="0"/>
                        <a:t>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681">
                <a:tc>
                  <a:txBody>
                    <a:bodyPr/>
                    <a:lstStyle/>
                    <a:p>
                      <a:r>
                        <a:rPr lang="en-US" sz="2400" b="1" dirty="0"/>
                        <a:t>Social responsibilities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32-33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6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8DE4EA6-4BBF-A112-8E76-1971F294699D}"/>
              </a:ext>
            </a:extLst>
          </p:cNvPr>
          <p:cNvSpPr/>
          <p:nvPr/>
        </p:nvSpPr>
        <p:spPr>
          <a:xfrm>
            <a:off x="393700" y="2000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300" y="352425"/>
            <a:ext cx="8001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4" dirty="0"/>
              <a:t>Galvanized wire Take ups(VDC)</a:t>
            </a:r>
            <a:endParaRPr spc="114" dirty="0"/>
          </a:p>
        </p:txBody>
      </p:sp>
      <p:sp>
        <p:nvSpPr>
          <p:cNvPr id="4" name="object 4"/>
          <p:cNvSpPr/>
          <p:nvPr/>
        </p:nvSpPr>
        <p:spPr>
          <a:xfrm>
            <a:off x="7417372" y="348749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0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8" y="5245100"/>
                </a:lnTo>
                <a:lnTo>
                  <a:pt x="2728946" y="5295900"/>
                </a:lnTo>
                <a:lnTo>
                  <a:pt x="2762239" y="5334000"/>
                </a:lnTo>
                <a:lnTo>
                  <a:pt x="2794871" y="5372100"/>
                </a:lnTo>
                <a:lnTo>
                  <a:pt x="2826825" y="5422900"/>
                </a:lnTo>
                <a:lnTo>
                  <a:pt x="2858086" y="5461000"/>
                </a:lnTo>
                <a:lnTo>
                  <a:pt x="2888639" y="5499100"/>
                </a:lnTo>
                <a:lnTo>
                  <a:pt x="2918467" y="5549900"/>
                </a:lnTo>
                <a:lnTo>
                  <a:pt x="2947556" y="5588000"/>
                </a:lnTo>
                <a:lnTo>
                  <a:pt x="2975890" y="5626100"/>
                </a:lnTo>
                <a:lnTo>
                  <a:pt x="3003452" y="5664200"/>
                </a:lnTo>
                <a:lnTo>
                  <a:pt x="3030228" y="5715000"/>
                </a:lnTo>
                <a:lnTo>
                  <a:pt x="3056201" y="5753100"/>
                </a:lnTo>
                <a:lnTo>
                  <a:pt x="3081357" y="5791200"/>
                </a:lnTo>
                <a:lnTo>
                  <a:pt x="3105678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59" y="6858000"/>
                </a:lnTo>
                <a:lnTo>
                  <a:pt x="2979927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09" y="6781800"/>
                </a:lnTo>
                <a:lnTo>
                  <a:pt x="3138816" y="6731000"/>
                </a:lnTo>
                <a:lnTo>
                  <a:pt x="3142705" y="6680200"/>
                </a:lnTo>
                <a:lnTo>
                  <a:pt x="3148249" y="6629400"/>
                </a:lnTo>
                <a:lnTo>
                  <a:pt x="3155418" y="6578600"/>
                </a:lnTo>
                <a:lnTo>
                  <a:pt x="3164185" y="6527800"/>
                </a:lnTo>
                <a:lnTo>
                  <a:pt x="3174522" y="6477000"/>
                </a:lnTo>
                <a:lnTo>
                  <a:pt x="3186398" y="6426200"/>
                </a:lnTo>
                <a:lnTo>
                  <a:pt x="3199788" y="6375400"/>
                </a:lnTo>
                <a:lnTo>
                  <a:pt x="3214661" y="6324600"/>
                </a:lnTo>
                <a:lnTo>
                  <a:pt x="3230989" y="6273800"/>
                </a:lnTo>
                <a:lnTo>
                  <a:pt x="3248745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1" y="5651500"/>
                </a:lnTo>
                <a:lnTo>
                  <a:pt x="3191128" y="5613400"/>
                </a:lnTo>
                <a:lnTo>
                  <a:pt x="3164405" y="5562600"/>
                </a:lnTo>
                <a:lnTo>
                  <a:pt x="3137128" y="5524500"/>
                </a:lnTo>
                <a:lnTo>
                  <a:pt x="3109306" y="5486400"/>
                </a:lnTo>
                <a:lnTo>
                  <a:pt x="3080947" y="5448300"/>
                </a:lnTo>
                <a:lnTo>
                  <a:pt x="3052058" y="5410200"/>
                </a:lnTo>
                <a:lnTo>
                  <a:pt x="3022649" y="5372100"/>
                </a:lnTo>
                <a:lnTo>
                  <a:pt x="2992726" y="5334000"/>
                </a:lnTo>
                <a:lnTo>
                  <a:pt x="2962297" y="5295900"/>
                </a:lnTo>
                <a:lnTo>
                  <a:pt x="2931372" y="5245100"/>
                </a:lnTo>
                <a:lnTo>
                  <a:pt x="2899957" y="5207000"/>
                </a:lnTo>
                <a:lnTo>
                  <a:pt x="2868060" y="5168900"/>
                </a:lnTo>
                <a:close/>
              </a:path>
              <a:path w="3274695" h="6870700">
                <a:moveTo>
                  <a:pt x="2122639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4" y="4432300"/>
                </a:lnTo>
                <a:lnTo>
                  <a:pt x="1989728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0" y="4749800"/>
                </a:lnTo>
                <a:lnTo>
                  <a:pt x="2276104" y="4787900"/>
                </a:lnTo>
                <a:lnTo>
                  <a:pt x="2312484" y="4826000"/>
                </a:lnTo>
                <a:lnTo>
                  <a:pt x="2348482" y="4864100"/>
                </a:lnTo>
                <a:lnTo>
                  <a:pt x="2384092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4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7" y="6248400"/>
                </a:lnTo>
                <a:lnTo>
                  <a:pt x="2052276" y="6197600"/>
                </a:lnTo>
                <a:lnTo>
                  <a:pt x="2070359" y="6159500"/>
                </a:lnTo>
                <a:lnTo>
                  <a:pt x="2089110" y="6108700"/>
                </a:lnTo>
                <a:lnTo>
                  <a:pt x="2108521" y="6070600"/>
                </a:lnTo>
                <a:lnTo>
                  <a:pt x="2128587" y="6019800"/>
                </a:lnTo>
                <a:lnTo>
                  <a:pt x="2149300" y="5969000"/>
                </a:lnTo>
                <a:lnTo>
                  <a:pt x="2170654" y="5930900"/>
                </a:lnTo>
                <a:lnTo>
                  <a:pt x="2192642" y="5880100"/>
                </a:lnTo>
                <a:lnTo>
                  <a:pt x="2215257" y="5842000"/>
                </a:lnTo>
                <a:lnTo>
                  <a:pt x="2238493" y="5791200"/>
                </a:lnTo>
                <a:lnTo>
                  <a:pt x="2262344" y="5753100"/>
                </a:lnTo>
                <a:lnTo>
                  <a:pt x="2286802" y="5702300"/>
                </a:lnTo>
                <a:lnTo>
                  <a:pt x="2311860" y="5664200"/>
                </a:lnTo>
                <a:lnTo>
                  <a:pt x="2337513" y="5613400"/>
                </a:lnTo>
                <a:lnTo>
                  <a:pt x="2363753" y="5575300"/>
                </a:lnTo>
                <a:lnTo>
                  <a:pt x="2390574" y="5524500"/>
                </a:lnTo>
                <a:lnTo>
                  <a:pt x="2417970" y="5486400"/>
                </a:lnTo>
                <a:lnTo>
                  <a:pt x="2445933" y="5435600"/>
                </a:lnTo>
                <a:lnTo>
                  <a:pt x="2474456" y="5384800"/>
                </a:lnTo>
                <a:lnTo>
                  <a:pt x="2503534" y="5346700"/>
                </a:lnTo>
                <a:lnTo>
                  <a:pt x="2533160" y="5295900"/>
                </a:lnTo>
                <a:lnTo>
                  <a:pt x="2563326" y="5257800"/>
                </a:lnTo>
                <a:lnTo>
                  <a:pt x="2594027" y="5207000"/>
                </a:lnTo>
                <a:lnTo>
                  <a:pt x="2625255" y="5168900"/>
                </a:lnTo>
                <a:lnTo>
                  <a:pt x="2868060" y="5168900"/>
                </a:lnTo>
                <a:lnTo>
                  <a:pt x="2835690" y="5130800"/>
                </a:lnTo>
                <a:lnTo>
                  <a:pt x="2802855" y="5092700"/>
                </a:lnTo>
                <a:lnTo>
                  <a:pt x="2769563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1" y="4711700"/>
                </a:lnTo>
                <a:lnTo>
                  <a:pt x="2428930" y="4673600"/>
                </a:lnTo>
                <a:lnTo>
                  <a:pt x="2393686" y="4635500"/>
                </a:lnTo>
                <a:lnTo>
                  <a:pt x="2358106" y="4597400"/>
                </a:lnTo>
                <a:lnTo>
                  <a:pt x="2322197" y="4572000"/>
                </a:lnTo>
                <a:lnTo>
                  <a:pt x="2249423" y="4495800"/>
                </a:lnTo>
                <a:lnTo>
                  <a:pt x="2180179" y="4419600"/>
                </a:lnTo>
                <a:lnTo>
                  <a:pt x="2145626" y="4394200"/>
                </a:lnTo>
                <a:lnTo>
                  <a:pt x="2122639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0" y="5740400"/>
                </a:lnTo>
                <a:lnTo>
                  <a:pt x="756015" y="5778500"/>
                </a:lnTo>
                <a:lnTo>
                  <a:pt x="790951" y="5816600"/>
                </a:lnTo>
                <a:lnTo>
                  <a:pt x="826406" y="5854700"/>
                </a:lnTo>
                <a:lnTo>
                  <a:pt x="862380" y="5892800"/>
                </a:lnTo>
                <a:lnTo>
                  <a:pt x="882293" y="5854700"/>
                </a:lnTo>
                <a:lnTo>
                  <a:pt x="902695" y="5803900"/>
                </a:lnTo>
                <a:lnTo>
                  <a:pt x="923580" y="5765800"/>
                </a:lnTo>
                <a:lnTo>
                  <a:pt x="944944" y="5727700"/>
                </a:lnTo>
                <a:lnTo>
                  <a:pt x="966783" y="5676900"/>
                </a:lnTo>
                <a:lnTo>
                  <a:pt x="989091" y="5638800"/>
                </a:lnTo>
                <a:lnTo>
                  <a:pt x="1011865" y="5600700"/>
                </a:lnTo>
                <a:lnTo>
                  <a:pt x="1035099" y="5549900"/>
                </a:lnTo>
                <a:lnTo>
                  <a:pt x="1058788" y="5511800"/>
                </a:lnTo>
                <a:lnTo>
                  <a:pt x="1082929" y="5461000"/>
                </a:lnTo>
                <a:lnTo>
                  <a:pt x="1107515" y="5422900"/>
                </a:lnTo>
                <a:lnTo>
                  <a:pt x="1132544" y="5384800"/>
                </a:lnTo>
                <a:lnTo>
                  <a:pt x="1158009" y="5334000"/>
                </a:lnTo>
                <a:lnTo>
                  <a:pt x="1183906" y="5295900"/>
                </a:lnTo>
                <a:lnTo>
                  <a:pt x="1210230" y="5257800"/>
                </a:lnTo>
                <a:lnTo>
                  <a:pt x="1236977" y="5207000"/>
                </a:lnTo>
                <a:lnTo>
                  <a:pt x="1264143" y="5168900"/>
                </a:lnTo>
                <a:lnTo>
                  <a:pt x="1291721" y="5130800"/>
                </a:lnTo>
                <a:lnTo>
                  <a:pt x="1319708" y="5080000"/>
                </a:lnTo>
                <a:lnTo>
                  <a:pt x="1348099" y="5041900"/>
                </a:lnTo>
                <a:lnTo>
                  <a:pt x="1376890" y="5003800"/>
                </a:lnTo>
                <a:lnTo>
                  <a:pt x="1406074" y="4953000"/>
                </a:lnTo>
                <a:lnTo>
                  <a:pt x="1435649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4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9" y="4368800"/>
                </a:lnTo>
                <a:lnTo>
                  <a:pt x="2076665" y="4318000"/>
                </a:lnTo>
                <a:lnTo>
                  <a:pt x="2007912" y="4254500"/>
                </a:lnTo>
                <a:lnTo>
                  <a:pt x="1973618" y="4216400"/>
                </a:lnTo>
                <a:lnTo>
                  <a:pt x="2036725" y="4140200"/>
                </a:lnTo>
                <a:lnTo>
                  <a:pt x="2090047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5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8" y="3924300"/>
                </a:lnTo>
                <a:lnTo>
                  <a:pt x="2898788" y="3949700"/>
                </a:lnTo>
                <a:lnTo>
                  <a:pt x="2933738" y="3987800"/>
                </a:lnTo>
                <a:lnTo>
                  <a:pt x="3002977" y="4064000"/>
                </a:lnTo>
                <a:lnTo>
                  <a:pt x="3071284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9" y="4445000"/>
                </a:lnTo>
                <a:lnTo>
                  <a:pt x="2906252" y="4483100"/>
                </a:lnTo>
                <a:lnTo>
                  <a:pt x="2874211" y="4521200"/>
                </a:lnTo>
                <a:lnTo>
                  <a:pt x="2842470" y="4559300"/>
                </a:lnTo>
                <a:lnTo>
                  <a:pt x="2811034" y="4597400"/>
                </a:lnTo>
                <a:lnTo>
                  <a:pt x="2779907" y="4635500"/>
                </a:lnTo>
                <a:lnTo>
                  <a:pt x="2749092" y="4673600"/>
                </a:lnTo>
                <a:lnTo>
                  <a:pt x="2718595" y="4711700"/>
                </a:lnTo>
                <a:lnTo>
                  <a:pt x="2688418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31" y="4064000"/>
                </a:lnTo>
                <a:lnTo>
                  <a:pt x="3205976" y="3987800"/>
                </a:lnTo>
                <a:lnTo>
                  <a:pt x="3172552" y="3962400"/>
                </a:lnTo>
                <a:lnTo>
                  <a:pt x="3105105" y="38862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11" y="3594100"/>
                </a:lnTo>
                <a:lnTo>
                  <a:pt x="2807495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9" y="3505200"/>
                </a:lnTo>
                <a:lnTo>
                  <a:pt x="2226748" y="3619500"/>
                </a:lnTo>
                <a:lnTo>
                  <a:pt x="2124459" y="3733800"/>
                </a:lnTo>
                <a:lnTo>
                  <a:pt x="2023884" y="3848100"/>
                </a:lnTo>
                <a:lnTo>
                  <a:pt x="1957846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7" y="4076700"/>
                </a:lnTo>
                <a:lnTo>
                  <a:pt x="2133110" y="4025900"/>
                </a:lnTo>
                <a:lnTo>
                  <a:pt x="2198477" y="3949700"/>
                </a:lnTo>
                <a:lnTo>
                  <a:pt x="2231483" y="3924300"/>
                </a:lnTo>
                <a:lnTo>
                  <a:pt x="2298122" y="3848100"/>
                </a:lnTo>
                <a:lnTo>
                  <a:pt x="2399601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5" y="3581400"/>
                </a:lnTo>
                <a:lnTo>
                  <a:pt x="2746587" y="3517900"/>
                </a:lnTo>
                <a:lnTo>
                  <a:pt x="2710292" y="3467100"/>
                </a:lnTo>
                <a:lnTo>
                  <a:pt x="2674188" y="3429000"/>
                </a:lnTo>
                <a:lnTo>
                  <a:pt x="2807849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1" y="1041400"/>
                </a:lnTo>
                <a:lnTo>
                  <a:pt x="769603" y="1079500"/>
                </a:lnTo>
                <a:lnTo>
                  <a:pt x="735078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54604" y="3009900"/>
                </a:lnTo>
                <a:lnTo>
                  <a:pt x="1319616" y="30353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0" y="3022600"/>
                </a:lnTo>
                <a:lnTo>
                  <a:pt x="2683071" y="3136900"/>
                </a:lnTo>
                <a:lnTo>
                  <a:pt x="2538539" y="3289300"/>
                </a:lnTo>
                <a:lnTo>
                  <a:pt x="2807849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4" y="279400"/>
                </a:lnTo>
                <a:lnTo>
                  <a:pt x="1853190" y="304800"/>
                </a:lnTo>
                <a:lnTo>
                  <a:pt x="1811634" y="317500"/>
                </a:lnTo>
                <a:lnTo>
                  <a:pt x="1770428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42" y="2273300"/>
                </a:lnTo>
                <a:lnTo>
                  <a:pt x="2063982" y="2298700"/>
                </a:lnTo>
                <a:lnTo>
                  <a:pt x="2029587" y="2336800"/>
                </a:lnTo>
                <a:lnTo>
                  <a:pt x="1995262" y="2362200"/>
                </a:lnTo>
                <a:lnTo>
                  <a:pt x="1926832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0" y="2298700"/>
                </a:lnTo>
                <a:lnTo>
                  <a:pt x="2363954" y="2260600"/>
                </a:lnTo>
                <a:lnTo>
                  <a:pt x="2399622" y="2235200"/>
                </a:lnTo>
                <a:lnTo>
                  <a:pt x="2470003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81" y="1701800"/>
                </a:lnTo>
                <a:lnTo>
                  <a:pt x="2634081" y="1701800"/>
                </a:lnTo>
                <a:lnTo>
                  <a:pt x="2603142" y="1663700"/>
                </a:lnTo>
                <a:lnTo>
                  <a:pt x="2572728" y="1612900"/>
                </a:lnTo>
                <a:lnTo>
                  <a:pt x="2542846" y="1574800"/>
                </a:lnTo>
                <a:lnTo>
                  <a:pt x="2513501" y="1524000"/>
                </a:lnTo>
                <a:lnTo>
                  <a:pt x="2484702" y="1473200"/>
                </a:lnTo>
                <a:lnTo>
                  <a:pt x="2456454" y="1435100"/>
                </a:lnTo>
                <a:lnTo>
                  <a:pt x="2428764" y="1384300"/>
                </a:lnTo>
                <a:lnTo>
                  <a:pt x="2401639" y="1346200"/>
                </a:lnTo>
                <a:lnTo>
                  <a:pt x="2375085" y="1295400"/>
                </a:lnTo>
                <a:lnTo>
                  <a:pt x="2349110" y="1257300"/>
                </a:lnTo>
                <a:lnTo>
                  <a:pt x="2323719" y="1206500"/>
                </a:lnTo>
                <a:lnTo>
                  <a:pt x="2298920" y="1168400"/>
                </a:lnTo>
                <a:lnTo>
                  <a:pt x="2274719" y="1117600"/>
                </a:lnTo>
                <a:lnTo>
                  <a:pt x="2251122" y="1079500"/>
                </a:lnTo>
                <a:lnTo>
                  <a:pt x="2228137" y="1028700"/>
                </a:lnTo>
                <a:lnTo>
                  <a:pt x="2205770" y="990600"/>
                </a:lnTo>
                <a:lnTo>
                  <a:pt x="2184028" y="939800"/>
                </a:lnTo>
                <a:lnTo>
                  <a:pt x="2162917" y="889000"/>
                </a:lnTo>
                <a:lnTo>
                  <a:pt x="2142444" y="850900"/>
                </a:lnTo>
                <a:lnTo>
                  <a:pt x="2122616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3" y="0"/>
                </a:lnTo>
                <a:lnTo>
                  <a:pt x="2996804" y="12700"/>
                </a:lnTo>
                <a:lnTo>
                  <a:pt x="2892965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4" y="1079500"/>
                </a:lnTo>
                <a:lnTo>
                  <a:pt x="3067428" y="1117600"/>
                </a:lnTo>
                <a:lnTo>
                  <a:pt x="3041311" y="1155700"/>
                </a:lnTo>
                <a:lnTo>
                  <a:pt x="3014388" y="1206500"/>
                </a:lnTo>
                <a:lnTo>
                  <a:pt x="2986674" y="1244600"/>
                </a:lnTo>
                <a:lnTo>
                  <a:pt x="2958186" y="1282700"/>
                </a:lnTo>
                <a:lnTo>
                  <a:pt x="2928939" y="1333500"/>
                </a:lnTo>
                <a:lnTo>
                  <a:pt x="2898947" y="1371600"/>
                </a:lnTo>
                <a:lnTo>
                  <a:pt x="2868227" y="1409700"/>
                </a:lnTo>
                <a:lnTo>
                  <a:pt x="2836793" y="1447800"/>
                </a:lnTo>
                <a:lnTo>
                  <a:pt x="2804662" y="1498600"/>
                </a:lnTo>
                <a:lnTo>
                  <a:pt x="2771849" y="1536700"/>
                </a:lnTo>
                <a:lnTo>
                  <a:pt x="2738369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1" y="1701800"/>
                </a:lnTo>
                <a:lnTo>
                  <a:pt x="2908367" y="1663700"/>
                </a:lnTo>
                <a:lnTo>
                  <a:pt x="2939969" y="1625600"/>
                </a:lnTo>
                <a:lnTo>
                  <a:pt x="2971081" y="1587500"/>
                </a:lnTo>
                <a:lnTo>
                  <a:pt x="3001696" y="1549400"/>
                </a:lnTo>
                <a:lnTo>
                  <a:pt x="3031805" y="1498600"/>
                </a:lnTo>
                <a:lnTo>
                  <a:pt x="3061403" y="1460500"/>
                </a:lnTo>
                <a:lnTo>
                  <a:pt x="3090482" y="1422400"/>
                </a:lnTo>
                <a:lnTo>
                  <a:pt x="3119035" y="1384300"/>
                </a:lnTo>
                <a:lnTo>
                  <a:pt x="3147054" y="1346200"/>
                </a:lnTo>
                <a:lnTo>
                  <a:pt x="3174533" y="1308100"/>
                </a:lnTo>
                <a:lnTo>
                  <a:pt x="3201464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7" y="393700"/>
                </a:lnTo>
                <a:lnTo>
                  <a:pt x="3179187" y="342900"/>
                </a:lnTo>
                <a:lnTo>
                  <a:pt x="3170754" y="292100"/>
                </a:lnTo>
                <a:lnTo>
                  <a:pt x="3163906" y="254000"/>
                </a:lnTo>
                <a:lnTo>
                  <a:pt x="3158669" y="203200"/>
                </a:lnTo>
                <a:lnTo>
                  <a:pt x="3155071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861712"/>
            <a:ext cx="333933" cy="3505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35719" y="6970307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26675" y="6957748"/>
            <a:ext cx="1866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3578" y="1599886"/>
            <a:ext cx="146177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100" b="1" spc="35" dirty="0">
              <a:solidFill>
                <a:srgbClr val="41404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100">
              <a:latin typeface="Arial"/>
              <a:cs typeface="Arial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431800" y="216140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Picture 6" descr="Electro Zinc Coating China Trade,Buy China Direct From Electro Zinc Coating  Factories at Alibaba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2333625"/>
            <a:ext cx="5029200" cy="3276600"/>
          </a:xfrm>
          <a:prstGeom prst="rect">
            <a:avLst/>
          </a:prstGeom>
          <a:noFill/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4"/>
          <a:srcRect l="41801" t="18750" r="41801" b="28125"/>
          <a:stretch>
            <a:fillRect/>
          </a:stretch>
        </p:blipFill>
        <p:spPr bwMode="auto">
          <a:xfrm>
            <a:off x="5651500" y="2333625"/>
            <a:ext cx="4267200" cy="3276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69900" y="6067425"/>
            <a:ext cx="492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 of the Galvanized line   45000 Ton/Month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7360" y="348762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8" y="5168900"/>
                </a:moveTo>
                <a:lnTo>
                  <a:pt x="2625255" y="5168900"/>
                </a:lnTo>
                <a:lnTo>
                  <a:pt x="2660439" y="5207000"/>
                </a:lnTo>
                <a:lnTo>
                  <a:pt x="2695008" y="5245100"/>
                </a:lnTo>
                <a:lnTo>
                  <a:pt x="2728947" y="5295900"/>
                </a:lnTo>
                <a:lnTo>
                  <a:pt x="2762241" y="5334000"/>
                </a:lnTo>
                <a:lnTo>
                  <a:pt x="2794873" y="5372100"/>
                </a:lnTo>
                <a:lnTo>
                  <a:pt x="2826828" y="5422900"/>
                </a:lnTo>
                <a:lnTo>
                  <a:pt x="2858090" y="5461000"/>
                </a:lnTo>
                <a:lnTo>
                  <a:pt x="2888643" y="5499100"/>
                </a:lnTo>
                <a:lnTo>
                  <a:pt x="2918472" y="5549900"/>
                </a:lnTo>
                <a:lnTo>
                  <a:pt x="2947562" y="5588000"/>
                </a:lnTo>
                <a:lnTo>
                  <a:pt x="2975895" y="5626100"/>
                </a:lnTo>
                <a:lnTo>
                  <a:pt x="3003458" y="5664200"/>
                </a:lnTo>
                <a:lnTo>
                  <a:pt x="3030233" y="5715000"/>
                </a:lnTo>
                <a:lnTo>
                  <a:pt x="3056206" y="5753100"/>
                </a:lnTo>
                <a:lnTo>
                  <a:pt x="3081361" y="5791200"/>
                </a:lnTo>
                <a:lnTo>
                  <a:pt x="3105682" y="5842000"/>
                </a:lnTo>
                <a:lnTo>
                  <a:pt x="3129153" y="5880100"/>
                </a:lnTo>
                <a:lnTo>
                  <a:pt x="3151759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62" y="6858000"/>
                </a:lnTo>
                <a:lnTo>
                  <a:pt x="2979934" y="6870700"/>
                </a:lnTo>
                <a:lnTo>
                  <a:pt x="3137369" y="6870700"/>
                </a:lnTo>
                <a:lnTo>
                  <a:pt x="3136123" y="6832600"/>
                </a:lnTo>
                <a:lnTo>
                  <a:pt x="3136617" y="6781800"/>
                </a:lnTo>
                <a:lnTo>
                  <a:pt x="3138822" y="6731000"/>
                </a:lnTo>
                <a:lnTo>
                  <a:pt x="3142710" y="6680200"/>
                </a:lnTo>
                <a:lnTo>
                  <a:pt x="3148253" y="6629400"/>
                </a:lnTo>
                <a:lnTo>
                  <a:pt x="3155422" y="6578600"/>
                </a:lnTo>
                <a:lnTo>
                  <a:pt x="3164189" y="6527800"/>
                </a:lnTo>
                <a:lnTo>
                  <a:pt x="3174525" y="6477000"/>
                </a:lnTo>
                <a:lnTo>
                  <a:pt x="3186402" y="6426200"/>
                </a:lnTo>
                <a:lnTo>
                  <a:pt x="3199792" y="6375400"/>
                </a:lnTo>
                <a:lnTo>
                  <a:pt x="3214667" y="6324600"/>
                </a:lnTo>
                <a:lnTo>
                  <a:pt x="3230997" y="6273800"/>
                </a:lnTo>
                <a:lnTo>
                  <a:pt x="3248755" y="6223000"/>
                </a:lnTo>
                <a:lnTo>
                  <a:pt x="3267913" y="6172200"/>
                </a:lnTo>
                <a:lnTo>
                  <a:pt x="3274642" y="6172200"/>
                </a:lnTo>
                <a:lnTo>
                  <a:pt x="3274642" y="5727700"/>
                </a:lnTo>
                <a:lnTo>
                  <a:pt x="3267913" y="5727700"/>
                </a:lnTo>
                <a:lnTo>
                  <a:pt x="3242897" y="5689600"/>
                </a:lnTo>
                <a:lnTo>
                  <a:pt x="3217303" y="5651500"/>
                </a:lnTo>
                <a:lnTo>
                  <a:pt x="3191140" y="5613400"/>
                </a:lnTo>
                <a:lnTo>
                  <a:pt x="3164416" y="5562600"/>
                </a:lnTo>
                <a:lnTo>
                  <a:pt x="3137139" y="5524500"/>
                </a:lnTo>
                <a:lnTo>
                  <a:pt x="3109316" y="5486400"/>
                </a:lnTo>
                <a:lnTo>
                  <a:pt x="3080956" y="5448300"/>
                </a:lnTo>
                <a:lnTo>
                  <a:pt x="3052067" y="5410200"/>
                </a:lnTo>
                <a:lnTo>
                  <a:pt x="3022657" y="5372100"/>
                </a:lnTo>
                <a:lnTo>
                  <a:pt x="2992733" y="5334000"/>
                </a:lnTo>
                <a:lnTo>
                  <a:pt x="2962304" y="5295900"/>
                </a:lnTo>
                <a:lnTo>
                  <a:pt x="2931379" y="5245100"/>
                </a:lnTo>
                <a:lnTo>
                  <a:pt x="2899964" y="5207000"/>
                </a:lnTo>
                <a:lnTo>
                  <a:pt x="2868068" y="5168900"/>
                </a:lnTo>
                <a:close/>
              </a:path>
              <a:path w="3274695" h="6870700">
                <a:moveTo>
                  <a:pt x="2122648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5" y="4432300"/>
                </a:lnTo>
                <a:lnTo>
                  <a:pt x="1989732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3" y="4749800"/>
                </a:lnTo>
                <a:lnTo>
                  <a:pt x="2276109" y="4787900"/>
                </a:lnTo>
                <a:lnTo>
                  <a:pt x="2312490" y="4826000"/>
                </a:lnTo>
                <a:lnTo>
                  <a:pt x="2348490" y="4864100"/>
                </a:lnTo>
                <a:lnTo>
                  <a:pt x="2384102" y="4902200"/>
                </a:lnTo>
                <a:lnTo>
                  <a:pt x="2419316" y="4940300"/>
                </a:lnTo>
                <a:lnTo>
                  <a:pt x="2454127" y="4978400"/>
                </a:lnTo>
                <a:lnTo>
                  <a:pt x="2488526" y="5016500"/>
                </a:lnTo>
                <a:lnTo>
                  <a:pt x="2455988" y="5054600"/>
                </a:lnTo>
                <a:lnTo>
                  <a:pt x="2423949" y="5105400"/>
                </a:lnTo>
                <a:lnTo>
                  <a:pt x="2392418" y="5143500"/>
                </a:lnTo>
                <a:lnTo>
                  <a:pt x="2361400" y="5194300"/>
                </a:lnTo>
                <a:lnTo>
                  <a:pt x="2330902" y="5232400"/>
                </a:lnTo>
                <a:lnTo>
                  <a:pt x="2300930" y="5283200"/>
                </a:lnTo>
                <a:lnTo>
                  <a:pt x="2271490" y="5321300"/>
                </a:lnTo>
                <a:lnTo>
                  <a:pt x="2242590" y="5372100"/>
                </a:lnTo>
                <a:lnTo>
                  <a:pt x="2214235" y="5422900"/>
                </a:lnTo>
                <a:lnTo>
                  <a:pt x="2186432" y="5461000"/>
                </a:lnTo>
                <a:lnTo>
                  <a:pt x="2159187" y="5511800"/>
                </a:lnTo>
                <a:lnTo>
                  <a:pt x="2132507" y="5549900"/>
                </a:lnTo>
                <a:lnTo>
                  <a:pt x="2106399" y="5600700"/>
                </a:lnTo>
                <a:lnTo>
                  <a:pt x="2080868" y="5638800"/>
                </a:lnTo>
                <a:lnTo>
                  <a:pt x="2055921" y="5689600"/>
                </a:lnTo>
                <a:lnTo>
                  <a:pt x="2031565" y="5740400"/>
                </a:lnTo>
                <a:lnTo>
                  <a:pt x="2007806" y="5778500"/>
                </a:lnTo>
                <a:lnTo>
                  <a:pt x="1984650" y="5829300"/>
                </a:lnTo>
                <a:lnTo>
                  <a:pt x="1962105" y="5867400"/>
                </a:lnTo>
                <a:lnTo>
                  <a:pt x="1940175" y="5918200"/>
                </a:lnTo>
                <a:lnTo>
                  <a:pt x="1918868" y="5956300"/>
                </a:lnTo>
                <a:lnTo>
                  <a:pt x="1898191" y="6007100"/>
                </a:lnTo>
                <a:lnTo>
                  <a:pt x="1878149" y="6057900"/>
                </a:lnTo>
                <a:lnTo>
                  <a:pt x="1858749" y="6096000"/>
                </a:lnTo>
                <a:lnTo>
                  <a:pt x="1839998" y="6146800"/>
                </a:lnTo>
                <a:lnTo>
                  <a:pt x="1821901" y="6184900"/>
                </a:lnTo>
                <a:lnTo>
                  <a:pt x="1804466" y="6235700"/>
                </a:lnTo>
                <a:lnTo>
                  <a:pt x="1787699" y="6273800"/>
                </a:lnTo>
                <a:lnTo>
                  <a:pt x="1771606" y="6324600"/>
                </a:lnTo>
                <a:lnTo>
                  <a:pt x="1756194" y="6375400"/>
                </a:lnTo>
                <a:lnTo>
                  <a:pt x="1741469" y="6413500"/>
                </a:lnTo>
                <a:lnTo>
                  <a:pt x="1727437" y="6464300"/>
                </a:lnTo>
                <a:lnTo>
                  <a:pt x="1714106" y="6502400"/>
                </a:lnTo>
                <a:lnTo>
                  <a:pt x="1920671" y="6604000"/>
                </a:lnTo>
                <a:lnTo>
                  <a:pt x="1932448" y="6553200"/>
                </a:lnTo>
                <a:lnTo>
                  <a:pt x="1944952" y="6515100"/>
                </a:lnTo>
                <a:lnTo>
                  <a:pt x="1958177" y="6464300"/>
                </a:lnTo>
                <a:lnTo>
                  <a:pt x="1972116" y="6426200"/>
                </a:lnTo>
                <a:lnTo>
                  <a:pt x="1986763" y="6375400"/>
                </a:lnTo>
                <a:lnTo>
                  <a:pt x="2002110" y="6337300"/>
                </a:lnTo>
                <a:lnTo>
                  <a:pt x="2018151" y="6286500"/>
                </a:lnTo>
                <a:lnTo>
                  <a:pt x="2034879" y="6248400"/>
                </a:lnTo>
                <a:lnTo>
                  <a:pt x="2052288" y="6197600"/>
                </a:lnTo>
                <a:lnTo>
                  <a:pt x="2070371" y="6159500"/>
                </a:lnTo>
                <a:lnTo>
                  <a:pt x="2089122" y="6108700"/>
                </a:lnTo>
                <a:lnTo>
                  <a:pt x="2108533" y="6070600"/>
                </a:lnTo>
                <a:lnTo>
                  <a:pt x="2128599" y="6019800"/>
                </a:lnTo>
                <a:lnTo>
                  <a:pt x="2149312" y="5969000"/>
                </a:lnTo>
                <a:lnTo>
                  <a:pt x="2170665" y="5930900"/>
                </a:lnTo>
                <a:lnTo>
                  <a:pt x="2192653" y="5880100"/>
                </a:lnTo>
                <a:lnTo>
                  <a:pt x="2215268" y="5842000"/>
                </a:lnTo>
                <a:lnTo>
                  <a:pt x="2238504" y="5791200"/>
                </a:lnTo>
                <a:lnTo>
                  <a:pt x="2262354" y="5753100"/>
                </a:lnTo>
                <a:lnTo>
                  <a:pt x="2286811" y="5702300"/>
                </a:lnTo>
                <a:lnTo>
                  <a:pt x="2311869" y="5664200"/>
                </a:lnTo>
                <a:lnTo>
                  <a:pt x="2337522" y="5613400"/>
                </a:lnTo>
                <a:lnTo>
                  <a:pt x="2363761" y="5575300"/>
                </a:lnTo>
                <a:lnTo>
                  <a:pt x="2390582" y="5524500"/>
                </a:lnTo>
                <a:lnTo>
                  <a:pt x="2417976" y="5486400"/>
                </a:lnTo>
                <a:lnTo>
                  <a:pt x="2445939" y="5435600"/>
                </a:lnTo>
                <a:lnTo>
                  <a:pt x="2474461" y="5384800"/>
                </a:lnTo>
                <a:lnTo>
                  <a:pt x="2503538" y="5346700"/>
                </a:lnTo>
                <a:lnTo>
                  <a:pt x="2533163" y="5295900"/>
                </a:lnTo>
                <a:lnTo>
                  <a:pt x="2563328" y="5257800"/>
                </a:lnTo>
                <a:lnTo>
                  <a:pt x="2594028" y="5207000"/>
                </a:lnTo>
                <a:lnTo>
                  <a:pt x="2625255" y="5168900"/>
                </a:lnTo>
                <a:lnTo>
                  <a:pt x="2868068" y="5168900"/>
                </a:lnTo>
                <a:lnTo>
                  <a:pt x="2835699" y="5130800"/>
                </a:lnTo>
                <a:lnTo>
                  <a:pt x="2802865" y="5092700"/>
                </a:lnTo>
                <a:lnTo>
                  <a:pt x="2769574" y="5054600"/>
                </a:lnTo>
                <a:lnTo>
                  <a:pt x="2735834" y="5016500"/>
                </a:lnTo>
                <a:lnTo>
                  <a:pt x="2764602" y="4978400"/>
                </a:lnTo>
                <a:lnTo>
                  <a:pt x="2793734" y="4940300"/>
                </a:lnTo>
                <a:lnTo>
                  <a:pt x="2823228" y="4902200"/>
                </a:lnTo>
                <a:lnTo>
                  <a:pt x="2853076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2" y="4749800"/>
                </a:lnTo>
                <a:lnTo>
                  <a:pt x="2463832" y="4711700"/>
                </a:lnTo>
                <a:lnTo>
                  <a:pt x="2428932" y="4673600"/>
                </a:lnTo>
                <a:lnTo>
                  <a:pt x="2393688" y="4635500"/>
                </a:lnTo>
                <a:lnTo>
                  <a:pt x="2358110" y="4597400"/>
                </a:lnTo>
                <a:lnTo>
                  <a:pt x="2322203" y="4572000"/>
                </a:lnTo>
                <a:lnTo>
                  <a:pt x="2249436" y="4495800"/>
                </a:lnTo>
                <a:lnTo>
                  <a:pt x="2180190" y="4419600"/>
                </a:lnTo>
                <a:lnTo>
                  <a:pt x="2145635" y="4394200"/>
                </a:lnTo>
                <a:lnTo>
                  <a:pt x="2122648" y="4368800"/>
                </a:lnTo>
                <a:close/>
              </a:path>
              <a:path w="3274695" h="6870700">
                <a:moveTo>
                  <a:pt x="3274642" y="6172200"/>
                </a:moveTo>
                <a:lnTo>
                  <a:pt x="3267913" y="6172200"/>
                </a:lnTo>
                <a:lnTo>
                  <a:pt x="3274642" y="6197600"/>
                </a:lnTo>
                <a:lnTo>
                  <a:pt x="3274642" y="6172200"/>
                </a:lnTo>
                <a:close/>
              </a:path>
              <a:path w="3274695" h="6870700">
                <a:moveTo>
                  <a:pt x="1353867" y="3581400"/>
                </a:moveTo>
                <a:lnTo>
                  <a:pt x="1076871" y="3581400"/>
                </a:lnTo>
                <a:lnTo>
                  <a:pt x="1110823" y="3606800"/>
                </a:lnTo>
                <a:lnTo>
                  <a:pt x="1247878" y="3759200"/>
                </a:lnTo>
                <a:lnTo>
                  <a:pt x="1282444" y="3784600"/>
                </a:lnTo>
                <a:lnTo>
                  <a:pt x="1421851" y="3937000"/>
                </a:lnTo>
                <a:lnTo>
                  <a:pt x="1456979" y="3962400"/>
                </a:lnTo>
                <a:lnTo>
                  <a:pt x="1598533" y="4114800"/>
                </a:lnTo>
                <a:lnTo>
                  <a:pt x="1634172" y="4140200"/>
                </a:lnTo>
                <a:lnTo>
                  <a:pt x="1705737" y="4216400"/>
                </a:lnTo>
                <a:lnTo>
                  <a:pt x="1671502" y="4254500"/>
                </a:lnTo>
                <a:lnTo>
                  <a:pt x="1637558" y="4305300"/>
                </a:lnTo>
                <a:lnTo>
                  <a:pt x="1603910" y="4343400"/>
                </a:lnTo>
                <a:lnTo>
                  <a:pt x="1570562" y="4381500"/>
                </a:lnTo>
                <a:lnTo>
                  <a:pt x="1537518" y="4419600"/>
                </a:lnTo>
                <a:lnTo>
                  <a:pt x="1504783" y="4470400"/>
                </a:lnTo>
                <a:lnTo>
                  <a:pt x="1472360" y="4508500"/>
                </a:lnTo>
                <a:lnTo>
                  <a:pt x="1440255" y="4546600"/>
                </a:lnTo>
                <a:lnTo>
                  <a:pt x="1408471" y="4584700"/>
                </a:lnTo>
                <a:lnTo>
                  <a:pt x="1377014" y="4635500"/>
                </a:lnTo>
                <a:lnTo>
                  <a:pt x="1345886" y="4673600"/>
                </a:lnTo>
                <a:lnTo>
                  <a:pt x="1315093" y="4711700"/>
                </a:lnTo>
                <a:lnTo>
                  <a:pt x="1284639" y="4749800"/>
                </a:lnTo>
                <a:lnTo>
                  <a:pt x="1254528" y="4800600"/>
                </a:lnTo>
                <a:lnTo>
                  <a:pt x="1224765" y="4838700"/>
                </a:lnTo>
                <a:lnTo>
                  <a:pt x="1195353" y="4876800"/>
                </a:lnTo>
                <a:lnTo>
                  <a:pt x="1166298" y="4914900"/>
                </a:lnTo>
                <a:lnTo>
                  <a:pt x="1137604" y="4965700"/>
                </a:lnTo>
                <a:lnTo>
                  <a:pt x="1109274" y="5003800"/>
                </a:lnTo>
                <a:lnTo>
                  <a:pt x="1081314" y="5041900"/>
                </a:lnTo>
                <a:lnTo>
                  <a:pt x="1053727" y="5080000"/>
                </a:lnTo>
                <a:lnTo>
                  <a:pt x="1026518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5" y="5702300"/>
                </a:lnTo>
                <a:lnTo>
                  <a:pt x="721601" y="5740400"/>
                </a:lnTo>
                <a:lnTo>
                  <a:pt x="756019" y="5778500"/>
                </a:lnTo>
                <a:lnTo>
                  <a:pt x="790957" y="5816600"/>
                </a:lnTo>
                <a:lnTo>
                  <a:pt x="826411" y="5854700"/>
                </a:lnTo>
                <a:lnTo>
                  <a:pt x="862380" y="5892800"/>
                </a:lnTo>
                <a:lnTo>
                  <a:pt x="882294" y="5854700"/>
                </a:lnTo>
                <a:lnTo>
                  <a:pt x="902696" y="5803900"/>
                </a:lnTo>
                <a:lnTo>
                  <a:pt x="923582" y="5765800"/>
                </a:lnTo>
                <a:lnTo>
                  <a:pt x="944947" y="5727700"/>
                </a:lnTo>
                <a:lnTo>
                  <a:pt x="966787" y="5676900"/>
                </a:lnTo>
                <a:lnTo>
                  <a:pt x="989096" y="5638800"/>
                </a:lnTo>
                <a:lnTo>
                  <a:pt x="1011870" y="5600700"/>
                </a:lnTo>
                <a:lnTo>
                  <a:pt x="1035104" y="5549900"/>
                </a:lnTo>
                <a:lnTo>
                  <a:pt x="1058794" y="5511800"/>
                </a:lnTo>
                <a:lnTo>
                  <a:pt x="1082934" y="5461000"/>
                </a:lnTo>
                <a:lnTo>
                  <a:pt x="1107521" y="5422900"/>
                </a:lnTo>
                <a:lnTo>
                  <a:pt x="1132549" y="5384800"/>
                </a:lnTo>
                <a:lnTo>
                  <a:pt x="1158014" y="5334000"/>
                </a:lnTo>
                <a:lnTo>
                  <a:pt x="1183911" y="5295900"/>
                </a:lnTo>
                <a:lnTo>
                  <a:pt x="1210236" y="5257800"/>
                </a:lnTo>
                <a:lnTo>
                  <a:pt x="1236983" y="5207000"/>
                </a:lnTo>
                <a:lnTo>
                  <a:pt x="1264148" y="5168900"/>
                </a:lnTo>
                <a:lnTo>
                  <a:pt x="1291726" y="5130800"/>
                </a:lnTo>
                <a:lnTo>
                  <a:pt x="1319713" y="5080000"/>
                </a:lnTo>
                <a:lnTo>
                  <a:pt x="1348104" y="5041900"/>
                </a:lnTo>
                <a:lnTo>
                  <a:pt x="1376894" y="5003800"/>
                </a:lnTo>
                <a:lnTo>
                  <a:pt x="1406078" y="4953000"/>
                </a:lnTo>
                <a:lnTo>
                  <a:pt x="1435652" y="4914900"/>
                </a:lnTo>
                <a:lnTo>
                  <a:pt x="1465611" y="4876800"/>
                </a:lnTo>
                <a:lnTo>
                  <a:pt x="1495951" y="4826000"/>
                </a:lnTo>
                <a:lnTo>
                  <a:pt x="1526667" y="4787900"/>
                </a:lnTo>
                <a:lnTo>
                  <a:pt x="1557753" y="4749800"/>
                </a:lnTo>
                <a:lnTo>
                  <a:pt x="1589206" y="4699000"/>
                </a:lnTo>
                <a:lnTo>
                  <a:pt x="1621020" y="4660900"/>
                </a:lnTo>
                <a:lnTo>
                  <a:pt x="1653191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48" y="4368800"/>
                </a:lnTo>
                <a:lnTo>
                  <a:pt x="2076672" y="4318000"/>
                </a:lnTo>
                <a:lnTo>
                  <a:pt x="2007921" y="4254500"/>
                </a:lnTo>
                <a:lnTo>
                  <a:pt x="1973630" y="4216400"/>
                </a:lnTo>
                <a:lnTo>
                  <a:pt x="2036734" y="4140200"/>
                </a:lnTo>
                <a:lnTo>
                  <a:pt x="2090054" y="4076700"/>
                </a:lnTo>
                <a:lnTo>
                  <a:pt x="1828380" y="4076700"/>
                </a:lnTo>
                <a:lnTo>
                  <a:pt x="1643298" y="3886200"/>
                </a:lnTo>
                <a:lnTo>
                  <a:pt x="1461359" y="3695700"/>
                </a:lnTo>
                <a:lnTo>
                  <a:pt x="1353867" y="3581400"/>
                </a:lnTo>
                <a:close/>
              </a:path>
              <a:path w="3274695" h="6870700">
                <a:moveTo>
                  <a:pt x="3274642" y="5715000"/>
                </a:moveTo>
                <a:lnTo>
                  <a:pt x="3267913" y="5727700"/>
                </a:lnTo>
                <a:lnTo>
                  <a:pt x="3274642" y="5727700"/>
                </a:lnTo>
                <a:lnTo>
                  <a:pt x="3274642" y="5715000"/>
                </a:lnTo>
                <a:close/>
              </a:path>
              <a:path w="3274695" h="6870700">
                <a:moveTo>
                  <a:pt x="2807506" y="3581400"/>
                </a:moveTo>
                <a:lnTo>
                  <a:pt x="2537612" y="3581400"/>
                </a:lnTo>
                <a:lnTo>
                  <a:pt x="2645562" y="3695700"/>
                </a:lnTo>
                <a:lnTo>
                  <a:pt x="2828277" y="3886200"/>
                </a:lnTo>
                <a:lnTo>
                  <a:pt x="2863640" y="3924300"/>
                </a:lnTo>
                <a:lnTo>
                  <a:pt x="2898799" y="3949700"/>
                </a:lnTo>
                <a:lnTo>
                  <a:pt x="2933748" y="3987800"/>
                </a:lnTo>
                <a:lnTo>
                  <a:pt x="3002984" y="4064000"/>
                </a:lnTo>
                <a:lnTo>
                  <a:pt x="3071292" y="4140200"/>
                </a:lnTo>
                <a:lnTo>
                  <a:pt x="3138614" y="4216400"/>
                </a:lnTo>
                <a:lnTo>
                  <a:pt x="3104586" y="4254500"/>
                </a:lnTo>
                <a:lnTo>
                  <a:pt x="3037348" y="4330700"/>
                </a:lnTo>
                <a:lnTo>
                  <a:pt x="2971228" y="4406900"/>
                </a:lnTo>
                <a:lnTo>
                  <a:pt x="2938598" y="4445000"/>
                </a:lnTo>
                <a:lnTo>
                  <a:pt x="2906260" y="4483100"/>
                </a:lnTo>
                <a:lnTo>
                  <a:pt x="2874218" y="4521200"/>
                </a:lnTo>
                <a:lnTo>
                  <a:pt x="2842476" y="4559300"/>
                </a:lnTo>
                <a:lnTo>
                  <a:pt x="2811039" y="4597400"/>
                </a:lnTo>
                <a:lnTo>
                  <a:pt x="2779911" y="4635500"/>
                </a:lnTo>
                <a:lnTo>
                  <a:pt x="2749095" y="4673600"/>
                </a:lnTo>
                <a:lnTo>
                  <a:pt x="2718596" y="4711700"/>
                </a:lnTo>
                <a:lnTo>
                  <a:pt x="2688419" y="4749800"/>
                </a:lnTo>
                <a:lnTo>
                  <a:pt x="2658567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76" y="4864100"/>
                </a:lnTo>
                <a:lnTo>
                  <a:pt x="2883276" y="4826000"/>
                </a:lnTo>
                <a:lnTo>
                  <a:pt x="2913821" y="4787900"/>
                </a:lnTo>
                <a:lnTo>
                  <a:pt x="2944708" y="4749800"/>
                </a:lnTo>
                <a:lnTo>
                  <a:pt x="2975932" y="4711700"/>
                </a:lnTo>
                <a:lnTo>
                  <a:pt x="3007488" y="4660900"/>
                </a:lnTo>
                <a:lnTo>
                  <a:pt x="3039370" y="4622800"/>
                </a:lnTo>
                <a:lnTo>
                  <a:pt x="3071576" y="4584700"/>
                </a:lnTo>
                <a:lnTo>
                  <a:pt x="3104099" y="4546600"/>
                </a:lnTo>
                <a:lnTo>
                  <a:pt x="3136935" y="4508500"/>
                </a:lnTo>
                <a:lnTo>
                  <a:pt x="3170080" y="4470400"/>
                </a:lnTo>
                <a:lnTo>
                  <a:pt x="3203528" y="4432300"/>
                </a:lnTo>
                <a:lnTo>
                  <a:pt x="3271316" y="4356100"/>
                </a:lnTo>
                <a:lnTo>
                  <a:pt x="3274642" y="4356100"/>
                </a:lnTo>
                <a:lnTo>
                  <a:pt x="3274642" y="4064000"/>
                </a:lnTo>
                <a:lnTo>
                  <a:pt x="3272231" y="4064000"/>
                </a:lnTo>
                <a:lnTo>
                  <a:pt x="3205977" y="3987800"/>
                </a:lnTo>
                <a:lnTo>
                  <a:pt x="3172555" y="3962400"/>
                </a:lnTo>
                <a:lnTo>
                  <a:pt x="3105113" y="3886200"/>
                </a:lnTo>
                <a:lnTo>
                  <a:pt x="3002434" y="3771900"/>
                </a:lnTo>
                <a:lnTo>
                  <a:pt x="2967799" y="3746500"/>
                </a:lnTo>
                <a:lnTo>
                  <a:pt x="2819722" y="3594100"/>
                </a:lnTo>
                <a:lnTo>
                  <a:pt x="2807506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5" y="2209800"/>
                </a:lnTo>
                <a:lnTo>
                  <a:pt x="40888" y="2260600"/>
                </a:lnTo>
                <a:lnTo>
                  <a:pt x="23075" y="2311400"/>
                </a:lnTo>
                <a:lnTo>
                  <a:pt x="6045" y="2362200"/>
                </a:lnTo>
                <a:lnTo>
                  <a:pt x="36239" y="2400300"/>
                </a:lnTo>
                <a:lnTo>
                  <a:pt x="66694" y="2438400"/>
                </a:lnTo>
                <a:lnTo>
                  <a:pt x="97405" y="2476500"/>
                </a:lnTo>
                <a:lnTo>
                  <a:pt x="159583" y="2552700"/>
                </a:lnTo>
                <a:lnTo>
                  <a:pt x="222747" y="2628900"/>
                </a:lnTo>
                <a:lnTo>
                  <a:pt x="286872" y="2705100"/>
                </a:lnTo>
                <a:lnTo>
                  <a:pt x="351930" y="2781300"/>
                </a:lnTo>
                <a:lnTo>
                  <a:pt x="417895" y="2857500"/>
                </a:lnTo>
                <a:lnTo>
                  <a:pt x="484741" y="2933700"/>
                </a:lnTo>
                <a:lnTo>
                  <a:pt x="552442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9" y="3314700"/>
                </a:lnTo>
                <a:lnTo>
                  <a:pt x="938885" y="3429000"/>
                </a:lnTo>
                <a:lnTo>
                  <a:pt x="830662" y="3543300"/>
                </a:lnTo>
                <a:lnTo>
                  <a:pt x="724059" y="3657600"/>
                </a:lnTo>
                <a:lnTo>
                  <a:pt x="619163" y="3771900"/>
                </a:lnTo>
                <a:lnTo>
                  <a:pt x="516060" y="3886200"/>
                </a:lnTo>
                <a:lnTo>
                  <a:pt x="448363" y="3962400"/>
                </a:lnTo>
                <a:lnTo>
                  <a:pt x="381527" y="4038600"/>
                </a:lnTo>
                <a:lnTo>
                  <a:pt x="315576" y="4114800"/>
                </a:lnTo>
                <a:lnTo>
                  <a:pt x="250537" y="4191000"/>
                </a:lnTo>
                <a:lnTo>
                  <a:pt x="186434" y="4267200"/>
                </a:lnTo>
                <a:lnTo>
                  <a:pt x="123293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9" y="4546600"/>
                </a:lnTo>
                <a:lnTo>
                  <a:pt x="34199" y="4597400"/>
                </a:lnTo>
                <a:lnTo>
                  <a:pt x="52503" y="4648200"/>
                </a:lnTo>
                <a:lnTo>
                  <a:pt x="71572" y="4699000"/>
                </a:lnTo>
                <a:lnTo>
                  <a:pt x="91376" y="4749800"/>
                </a:lnTo>
                <a:lnTo>
                  <a:pt x="120466" y="4711700"/>
                </a:lnTo>
                <a:lnTo>
                  <a:pt x="149848" y="4673600"/>
                </a:lnTo>
                <a:lnTo>
                  <a:pt x="179519" y="4635500"/>
                </a:lnTo>
                <a:lnTo>
                  <a:pt x="209477" y="4597400"/>
                </a:lnTo>
                <a:lnTo>
                  <a:pt x="239716" y="4546600"/>
                </a:lnTo>
                <a:lnTo>
                  <a:pt x="270233" y="4508500"/>
                </a:lnTo>
                <a:lnTo>
                  <a:pt x="301026" y="4470400"/>
                </a:lnTo>
                <a:lnTo>
                  <a:pt x="332089" y="4432300"/>
                </a:lnTo>
                <a:lnTo>
                  <a:pt x="363421" y="4394200"/>
                </a:lnTo>
                <a:lnTo>
                  <a:pt x="426872" y="4318000"/>
                </a:lnTo>
                <a:lnTo>
                  <a:pt x="491351" y="4241800"/>
                </a:lnTo>
                <a:lnTo>
                  <a:pt x="556829" y="4165600"/>
                </a:lnTo>
                <a:lnTo>
                  <a:pt x="623278" y="4089400"/>
                </a:lnTo>
                <a:lnTo>
                  <a:pt x="656857" y="4051300"/>
                </a:lnTo>
                <a:lnTo>
                  <a:pt x="690669" y="4000500"/>
                </a:lnTo>
                <a:lnTo>
                  <a:pt x="758972" y="3924300"/>
                </a:lnTo>
                <a:lnTo>
                  <a:pt x="828160" y="3848100"/>
                </a:lnTo>
                <a:lnTo>
                  <a:pt x="933538" y="3733800"/>
                </a:lnTo>
                <a:lnTo>
                  <a:pt x="1040745" y="3619500"/>
                </a:lnTo>
                <a:lnTo>
                  <a:pt x="1076871" y="3581400"/>
                </a:lnTo>
                <a:lnTo>
                  <a:pt x="1353867" y="3581400"/>
                </a:lnTo>
                <a:lnTo>
                  <a:pt x="1212672" y="3429000"/>
                </a:lnTo>
                <a:lnTo>
                  <a:pt x="1342897" y="3289300"/>
                </a:lnTo>
                <a:lnTo>
                  <a:pt x="1077963" y="3289300"/>
                </a:lnTo>
                <a:lnTo>
                  <a:pt x="1006249" y="3213100"/>
                </a:lnTo>
                <a:lnTo>
                  <a:pt x="970689" y="3162300"/>
                </a:lnTo>
                <a:lnTo>
                  <a:pt x="865239" y="3048000"/>
                </a:lnTo>
                <a:lnTo>
                  <a:pt x="795999" y="2971800"/>
                </a:lnTo>
                <a:lnTo>
                  <a:pt x="727640" y="2895600"/>
                </a:lnTo>
                <a:lnTo>
                  <a:pt x="660190" y="2819400"/>
                </a:lnTo>
                <a:lnTo>
                  <a:pt x="593676" y="2743200"/>
                </a:lnTo>
                <a:lnTo>
                  <a:pt x="560779" y="2692400"/>
                </a:lnTo>
                <a:lnTo>
                  <a:pt x="495723" y="2616200"/>
                </a:lnTo>
                <a:lnTo>
                  <a:pt x="431673" y="2540000"/>
                </a:lnTo>
                <a:lnTo>
                  <a:pt x="400034" y="2501900"/>
                </a:lnTo>
                <a:lnTo>
                  <a:pt x="368657" y="2463800"/>
                </a:lnTo>
                <a:lnTo>
                  <a:pt x="337546" y="2425700"/>
                </a:lnTo>
                <a:lnTo>
                  <a:pt x="306704" y="2387600"/>
                </a:lnTo>
                <a:lnTo>
                  <a:pt x="276135" y="2349500"/>
                </a:lnTo>
                <a:lnTo>
                  <a:pt x="245842" y="2311400"/>
                </a:lnTo>
                <a:lnTo>
                  <a:pt x="215829" y="2273300"/>
                </a:lnTo>
                <a:lnTo>
                  <a:pt x="186098" y="2222500"/>
                </a:lnTo>
                <a:lnTo>
                  <a:pt x="156654" y="2184400"/>
                </a:lnTo>
                <a:lnTo>
                  <a:pt x="127501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42" y="4356100"/>
                </a:moveTo>
                <a:lnTo>
                  <a:pt x="3271316" y="4356100"/>
                </a:lnTo>
                <a:lnTo>
                  <a:pt x="3274642" y="4368800"/>
                </a:lnTo>
                <a:lnTo>
                  <a:pt x="3274642" y="4356100"/>
                </a:lnTo>
                <a:close/>
              </a:path>
              <a:path w="3274695" h="6870700">
                <a:moveTo>
                  <a:pt x="2104113" y="2794000"/>
                </a:moveTo>
                <a:lnTo>
                  <a:pt x="1831949" y="2794000"/>
                </a:lnTo>
                <a:lnTo>
                  <a:pt x="1895784" y="2870200"/>
                </a:lnTo>
                <a:lnTo>
                  <a:pt x="1960486" y="2946400"/>
                </a:lnTo>
                <a:lnTo>
                  <a:pt x="2026035" y="3022600"/>
                </a:lnTo>
                <a:lnTo>
                  <a:pt x="2092409" y="3098800"/>
                </a:lnTo>
                <a:lnTo>
                  <a:pt x="2193468" y="3213100"/>
                </a:lnTo>
                <a:lnTo>
                  <a:pt x="2296262" y="3327400"/>
                </a:lnTo>
                <a:lnTo>
                  <a:pt x="2330900" y="3352800"/>
                </a:lnTo>
                <a:lnTo>
                  <a:pt x="2400719" y="3429000"/>
                </a:lnTo>
                <a:lnTo>
                  <a:pt x="2330638" y="3505200"/>
                </a:lnTo>
                <a:lnTo>
                  <a:pt x="2226756" y="3619500"/>
                </a:lnTo>
                <a:lnTo>
                  <a:pt x="2124467" y="3733800"/>
                </a:lnTo>
                <a:lnTo>
                  <a:pt x="2023893" y="3848100"/>
                </a:lnTo>
                <a:lnTo>
                  <a:pt x="1957857" y="3924300"/>
                </a:lnTo>
                <a:lnTo>
                  <a:pt x="1892675" y="4000500"/>
                </a:lnTo>
                <a:lnTo>
                  <a:pt x="1828380" y="4076700"/>
                </a:lnTo>
                <a:lnTo>
                  <a:pt x="2090054" y="4076700"/>
                </a:lnTo>
                <a:lnTo>
                  <a:pt x="2133117" y="4025900"/>
                </a:lnTo>
                <a:lnTo>
                  <a:pt x="2198484" y="3949700"/>
                </a:lnTo>
                <a:lnTo>
                  <a:pt x="2231490" y="3924300"/>
                </a:lnTo>
                <a:lnTo>
                  <a:pt x="2298131" y="3848100"/>
                </a:lnTo>
                <a:lnTo>
                  <a:pt x="2399612" y="3733800"/>
                </a:lnTo>
                <a:lnTo>
                  <a:pt x="2502834" y="3619500"/>
                </a:lnTo>
                <a:lnTo>
                  <a:pt x="2537612" y="3581400"/>
                </a:lnTo>
                <a:lnTo>
                  <a:pt x="2807506" y="3581400"/>
                </a:lnTo>
                <a:lnTo>
                  <a:pt x="2746595" y="3517900"/>
                </a:lnTo>
                <a:lnTo>
                  <a:pt x="2710296" y="3467100"/>
                </a:lnTo>
                <a:lnTo>
                  <a:pt x="2674188" y="3429000"/>
                </a:lnTo>
                <a:lnTo>
                  <a:pt x="2807850" y="3289300"/>
                </a:lnTo>
                <a:lnTo>
                  <a:pt x="2538539" y="3289300"/>
                </a:lnTo>
                <a:lnTo>
                  <a:pt x="2435254" y="3175000"/>
                </a:lnTo>
                <a:lnTo>
                  <a:pt x="2333702" y="3060700"/>
                </a:lnTo>
                <a:lnTo>
                  <a:pt x="2267018" y="2984500"/>
                </a:lnTo>
                <a:lnTo>
                  <a:pt x="2201187" y="2908300"/>
                </a:lnTo>
                <a:lnTo>
                  <a:pt x="2136242" y="2832100"/>
                </a:lnTo>
                <a:lnTo>
                  <a:pt x="2104113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201" y="1003300"/>
                </a:lnTo>
                <a:lnTo>
                  <a:pt x="804640" y="1041400"/>
                </a:lnTo>
                <a:lnTo>
                  <a:pt x="769612" y="1079500"/>
                </a:lnTo>
                <a:lnTo>
                  <a:pt x="735084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5" y="2654300"/>
                </a:lnTo>
                <a:lnTo>
                  <a:pt x="1674094" y="2679700"/>
                </a:lnTo>
                <a:lnTo>
                  <a:pt x="1531136" y="2832100"/>
                </a:lnTo>
                <a:lnTo>
                  <a:pt x="1495630" y="2857500"/>
                </a:lnTo>
                <a:lnTo>
                  <a:pt x="1389713" y="2971800"/>
                </a:lnTo>
                <a:lnTo>
                  <a:pt x="1354616" y="2997200"/>
                </a:lnTo>
                <a:lnTo>
                  <a:pt x="1215339" y="3149600"/>
                </a:lnTo>
                <a:lnTo>
                  <a:pt x="1180811" y="3175000"/>
                </a:lnTo>
                <a:lnTo>
                  <a:pt x="1077963" y="3289300"/>
                </a:lnTo>
                <a:lnTo>
                  <a:pt x="1342897" y="3289300"/>
                </a:lnTo>
                <a:lnTo>
                  <a:pt x="1390732" y="3238500"/>
                </a:lnTo>
                <a:lnTo>
                  <a:pt x="1426789" y="3213100"/>
                </a:lnTo>
                <a:lnTo>
                  <a:pt x="1609114" y="3022600"/>
                </a:lnTo>
                <a:lnTo>
                  <a:pt x="1831949" y="2794000"/>
                </a:lnTo>
                <a:lnTo>
                  <a:pt x="2104113" y="2794000"/>
                </a:lnTo>
                <a:lnTo>
                  <a:pt x="2040559" y="2717800"/>
                </a:lnTo>
                <a:lnTo>
                  <a:pt x="2009143" y="2692400"/>
                </a:lnTo>
                <a:lnTo>
                  <a:pt x="1977974" y="2654300"/>
                </a:lnTo>
                <a:lnTo>
                  <a:pt x="2046865" y="2578100"/>
                </a:lnTo>
                <a:lnTo>
                  <a:pt x="2116040" y="2514600"/>
                </a:lnTo>
                <a:lnTo>
                  <a:pt x="2127603" y="2501900"/>
                </a:lnTo>
                <a:lnTo>
                  <a:pt x="1858733" y="2501900"/>
                </a:lnTo>
                <a:lnTo>
                  <a:pt x="1824752" y="2463800"/>
                </a:lnTo>
                <a:lnTo>
                  <a:pt x="1791100" y="2413000"/>
                </a:lnTo>
                <a:lnTo>
                  <a:pt x="1757783" y="2374900"/>
                </a:lnTo>
                <a:lnTo>
                  <a:pt x="1724806" y="2336800"/>
                </a:lnTo>
                <a:lnTo>
                  <a:pt x="1692172" y="2286000"/>
                </a:lnTo>
                <a:lnTo>
                  <a:pt x="1659887" y="2247900"/>
                </a:lnTo>
                <a:lnTo>
                  <a:pt x="1627955" y="2209800"/>
                </a:lnTo>
                <a:lnTo>
                  <a:pt x="1596380" y="2159000"/>
                </a:lnTo>
                <a:lnTo>
                  <a:pt x="1565168" y="2120900"/>
                </a:lnTo>
                <a:lnTo>
                  <a:pt x="1534323" y="2082800"/>
                </a:lnTo>
                <a:lnTo>
                  <a:pt x="1503850" y="2032000"/>
                </a:lnTo>
                <a:lnTo>
                  <a:pt x="1473753" y="1993900"/>
                </a:lnTo>
                <a:lnTo>
                  <a:pt x="1444036" y="1943100"/>
                </a:lnTo>
                <a:lnTo>
                  <a:pt x="1414706" y="1905000"/>
                </a:lnTo>
                <a:lnTo>
                  <a:pt x="1385765" y="1866900"/>
                </a:lnTo>
                <a:lnTo>
                  <a:pt x="1357219" y="1816100"/>
                </a:lnTo>
                <a:lnTo>
                  <a:pt x="1329073" y="1778000"/>
                </a:lnTo>
                <a:lnTo>
                  <a:pt x="1301330" y="1739900"/>
                </a:lnTo>
                <a:lnTo>
                  <a:pt x="1273997" y="1689100"/>
                </a:lnTo>
                <a:lnTo>
                  <a:pt x="1247076" y="1651000"/>
                </a:lnTo>
                <a:lnTo>
                  <a:pt x="1220573" y="1612900"/>
                </a:lnTo>
                <a:lnTo>
                  <a:pt x="1194493" y="1562100"/>
                </a:lnTo>
                <a:lnTo>
                  <a:pt x="1168840" y="1524000"/>
                </a:lnTo>
                <a:lnTo>
                  <a:pt x="1143619" y="1485900"/>
                </a:lnTo>
                <a:lnTo>
                  <a:pt x="1118834" y="1435100"/>
                </a:lnTo>
                <a:lnTo>
                  <a:pt x="1094490" y="1397000"/>
                </a:lnTo>
                <a:lnTo>
                  <a:pt x="1070592" y="1358900"/>
                </a:lnTo>
                <a:lnTo>
                  <a:pt x="1047144" y="1308100"/>
                </a:lnTo>
                <a:lnTo>
                  <a:pt x="1024151" y="1270000"/>
                </a:lnTo>
                <a:lnTo>
                  <a:pt x="1001617" y="1219200"/>
                </a:lnTo>
                <a:lnTo>
                  <a:pt x="979548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73" y="2006600"/>
                </a:moveTo>
                <a:lnTo>
                  <a:pt x="2606675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3" y="3022600"/>
                </a:lnTo>
                <a:lnTo>
                  <a:pt x="2683076" y="3136900"/>
                </a:lnTo>
                <a:lnTo>
                  <a:pt x="2538539" y="3289300"/>
                </a:lnTo>
                <a:lnTo>
                  <a:pt x="2807850" y="3289300"/>
                </a:lnTo>
                <a:lnTo>
                  <a:pt x="2931237" y="3162300"/>
                </a:lnTo>
                <a:lnTo>
                  <a:pt x="3003459" y="3098800"/>
                </a:lnTo>
                <a:lnTo>
                  <a:pt x="3072541" y="3022600"/>
                </a:lnTo>
                <a:lnTo>
                  <a:pt x="3140717" y="2946400"/>
                </a:lnTo>
                <a:lnTo>
                  <a:pt x="3174470" y="2921000"/>
                </a:lnTo>
                <a:lnTo>
                  <a:pt x="3241317" y="2844800"/>
                </a:lnTo>
                <a:lnTo>
                  <a:pt x="3274415" y="2806700"/>
                </a:lnTo>
                <a:lnTo>
                  <a:pt x="3274642" y="2806700"/>
                </a:lnTo>
                <a:lnTo>
                  <a:pt x="3274642" y="2514600"/>
                </a:lnTo>
                <a:lnTo>
                  <a:pt x="3174491" y="2400300"/>
                </a:lnTo>
                <a:lnTo>
                  <a:pt x="3141547" y="2362200"/>
                </a:lnTo>
                <a:lnTo>
                  <a:pt x="3108918" y="2324100"/>
                </a:lnTo>
                <a:lnTo>
                  <a:pt x="3076609" y="2286000"/>
                </a:lnTo>
                <a:lnTo>
                  <a:pt x="3044623" y="2247900"/>
                </a:lnTo>
                <a:lnTo>
                  <a:pt x="3012963" y="2209800"/>
                </a:lnTo>
                <a:lnTo>
                  <a:pt x="2981633" y="2171700"/>
                </a:lnTo>
                <a:lnTo>
                  <a:pt x="2950635" y="2133600"/>
                </a:lnTo>
                <a:lnTo>
                  <a:pt x="2919974" y="2095500"/>
                </a:lnTo>
                <a:lnTo>
                  <a:pt x="2889652" y="2044700"/>
                </a:lnTo>
                <a:lnTo>
                  <a:pt x="2859673" y="2006600"/>
                </a:lnTo>
                <a:close/>
              </a:path>
              <a:path w="3274695" h="6870700">
                <a:moveTo>
                  <a:pt x="1937397" y="266700"/>
                </a:moveTo>
                <a:lnTo>
                  <a:pt x="1895116" y="279400"/>
                </a:lnTo>
                <a:lnTo>
                  <a:pt x="1853199" y="304800"/>
                </a:lnTo>
                <a:lnTo>
                  <a:pt x="1811642" y="317500"/>
                </a:lnTo>
                <a:lnTo>
                  <a:pt x="1770435" y="342900"/>
                </a:lnTo>
                <a:lnTo>
                  <a:pt x="1729574" y="355600"/>
                </a:lnTo>
                <a:lnTo>
                  <a:pt x="1742735" y="406400"/>
                </a:lnTo>
                <a:lnTo>
                  <a:pt x="1756590" y="457200"/>
                </a:lnTo>
                <a:lnTo>
                  <a:pt x="1771134" y="495300"/>
                </a:lnTo>
                <a:lnTo>
                  <a:pt x="1786361" y="546100"/>
                </a:lnTo>
                <a:lnTo>
                  <a:pt x="1802263" y="584200"/>
                </a:lnTo>
                <a:lnTo>
                  <a:pt x="1818835" y="635000"/>
                </a:lnTo>
                <a:lnTo>
                  <a:pt x="1836069" y="673100"/>
                </a:lnTo>
                <a:lnTo>
                  <a:pt x="1853961" y="723900"/>
                </a:lnTo>
                <a:lnTo>
                  <a:pt x="1872503" y="774700"/>
                </a:lnTo>
                <a:lnTo>
                  <a:pt x="1891690" y="812800"/>
                </a:lnTo>
                <a:lnTo>
                  <a:pt x="1911514" y="863600"/>
                </a:lnTo>
                <a:lnTo>
                  <a:pt x="1931969" y="901700"/>
                </a:lnTo>
                <a:lnTo>
                  <a:pt x="1953050" y="952500"/>
                </a:lnTo>
                <a:lnTo>
                  <a:pt x="1974749" y="990600"/>
                </a:lnTo>
                <a:lnTo>
                  <a:pt x="1997060" y="1041400"/>
                </a:lnTo>
                <a:lnTo>
                  <a:pt x="2019977" y="1092200"/>
                </a:lnTo>
                <a:lnTo>
                  <a:pt x="2043494" y="1130300"/>
                </a:lnTo>
                <a:lnTo>
                  <a:pt x="2067605" y="1181100"/>
                </a:lnTo>
                <a:lnTo>
                  <a:pt x="2092302" y="1219200"/>
                </a:lnTo>
                <a:lnTo>
                  <a:pt x="2117579" y="1270000"/>
                </a:lnTo>
                <a:lnTo>
                  <a:pt x="2143431" y="1320800"/>
                </a:lnTo>
                <a:lnTo>
                  <a:pt x="2169850" y="1358900"/>
                </a:lnTo>
                <a:lnTo>
                  <a:pt x="2196831" y="1409700"/>
                </a:lnTo>
                <a:lnTo>
                  <a:pt x="2224367" y="1447800"/>
                </a:lnTo>
                <a:lnTo>
                  <a:pt x="2252452" y="1498600"/>
                </a:lnTo>
                <a:lnTo>
                  <a:pt x="2281079" y="1536700"/>
                </a:lnTo>
                <a:lnTo>
                  <a:pt x="2310242" y="1587500"/>
                </a:lnTo>
                <a:lnTo>
                  <a:pt x="2339935" y="1638300"/>
                </a:lnTo>
                <a:lnTo>
                  <a:pt x="2370151" y="1676400"/>
                </a:lnTo>
                <a:lnTo>
                  <a:pt x="2400884" y="1727200"/>
                </a:lnTo>
                <a:lnTo>
                  <a:pt x="2432128" y="1765300"/>
                </a:lnTo>
                <a:lnTo>
                  <a:pt x="2463875" y="1816100"/>
                </a:lnTo>
                <a:lnTo>
                  <a:pt x="2496121" y="1854200"/>
                </a:lnTo>
                <a:lnTo>
                  <a:pt x="2461692" y="1892300"/>
                </a:lnTo>
                <a:lnTo>
                  <a:pt x="2426805" y="1930400"/>
                </a:lnTo>
                <a:lnTo>
                  <a:pt x="2391474" y="1968500"/>
                </a:lnTo>
                <a:lnTo>
                  <a:pt x="2355714" y="2006600"/>
                </a:lnTo>
                <a:lnTo>
                  <a:pt x="2319540" y="2044700"/>
                </a:lnTo>
                <a:lnTo>
                  <a:pt x="2282967" y="2082800"/>
                </a:lnTo>
                <a:lnTo>
                  <a:pt x="2246009" y="2120900"/>
                </a:lnTo>
                <a:lnTo>
                  <a:pt x="2208682" y="2159000"/>
                </a:lnTo>
                <a:lnTo>
                  <a:pt x="2132977" y="2235200"/>
                </a:lnTo>
                <a:lnTo>
                  <a:pt x="2098451" y="2273300"/>
                </a:lnTo>
                <a:lnTo>
                  <a:pt x="2063989" y="2298700"/>
                </a:lnTo>
                <a:lnTo>
                  <a:pt x="2029594" y="2336800"/>
                </a:lnTo>
                <a:lnTo>
                  <a:pt x="1995270" y="2362200"/>
                </a:lnTo>
                <a:lnTo>
                  <a:pt x="1926843" y="2438400"/>
                </a:lnTo>
                <a:lnTo>
                  <a:pt x="1892747" y="2463800"/>
                </a:lnTo>
                <a:lnTo>
                  <a:pt x="1858733" y="2501900"/>
                </a:lnTo>
                <a:lnTo>
                  <a:pt x="2127603" y="2501900"/>
                </a:lnTo>
                <a:lnTo>
                  <a:pt x="2185480" y="2438400"/>
                </a:lnTo>
                <a:lnTo>
                  <a:pt x="2220293" y="2413000"/>
                </a:lnTo>
                <a:lnTo>
                  <a:pt x="2255164" y="2374900"/>
                </a:lnTo>
                <a:lnTo>
                  <a:pt x="2327986" y="2298700"/>
                </a:lnTo>
                <a:lnTo>
                  <a:pt x="2399625" y="2222500"/>
                </a:lnTo>
                <a:lnTo>
                  <a:pt x="2434977" y="2197100"/>
                </a:lnTo>
                <a:lnTo>
                  <a:pt x="2470004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5" y="2006600"/>
                </a:lnTo>
                <a:lnTo>
                  <a:pt x="2859673" y="2006600"/>
                </a:lnTo>
                <a:lnTo>
                  <a:pt x="2830040" y="1968500"/>
                </a:lnTo>
                <a:lnTo>
                  <a:pt x="2800756" y="1930400"/>
                </a:lnTo>
                <a:lnTo>
                  <a:pt x="2771825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20" y="1739900"/>
                </a:lnTo>
                <a:lnTo>
                  <a:pt x="2876283" y="1701800"/>
                </a:lnTo>
                <a:lnTo>
                  <a:pt x="2634081" y="1701800"/>
                </a:lnTo>
                <a:lnTo>
                  <a:pt x="2603143" y="1663700"/>
                </a:lnTo>
                <a:lnTo>
                  <a:pt x="2572730" y="1612900"/>
                </a:lnTo>
                <a:lnTo>
                  <a:pt x="2542849" y="1574800"/>
                </a:lnTo>
                <a:lnTo>
                  <a:pt x="2513505" y="1524000"/>
                </a:lnTo>
                <a:lnTo>
                  <a:pt x="2484707" y="1473200"/>
                </a:lnTo>
                <a:lnTo>
                  <a:pt x="2456460" y="1435100"/>
                </a:lnTo>
                <a:lnTo>
                  <a:pt x="2428771" y="1384300"/>
                </a:lnTo>
                <a:lnTo>
                  <a:pt x="2401646" y="1346200"/>
                </a:lnTo>
                <a:lnTo>
                  <a:pt x="2375093" y="1295400"/>
                </a:lnTo>
                <a:lnTo>
                  <a:pt x="2349119" y="1257300"/>
                </a:lnTo>
                <a:lnTo>
                  <a:pt x="2323728" y="1206500"/>
                </a:lnTo>
                <a:lnTo>
                  <a:pt x="2298930" y="1168400"/>
                </a:lnTo>
                <a:lnTo>
                  <a:pt x="2274729" y="1117600"/>
                </a:lnTo>
                <a:lnTo>
                  <a:pt x="2251133" y="1079500"/>
                </a:lnTo>
                <a:lnTo>
                  <a:pt x="2228148" y="1028700"/>
                </a:lnTo>
                <a:lnTo>
                  <a:pt x="2205782" y="990600"/>
                </a:lnTo>
                <a:lnTo>
                  <a:pt x="2184040" y="939800"/>
                </a:lnTo>
                <a:lnTo>
                  <a:pt x="2162929" y="889000"/>
                </a:lnTo>
                <a:lnTo>
                  <a:pt x="2142456" y="850900"/>
                </a:lnTo>
                <a:lnTo>
                  <a:pt x="2122628" y="800100"/>
                </a:lnTo>
                <a:lnTo>
                  <a:pt x="2103451" y="762000"/>
                </a:lnTo>
                <a:lnTo>
                  <a:pt x="2084933" y="711200"/>
                </a:lnTo>
                <a:lnTo>
                  <a:pt x="2067078" y="673100"/>
                </a:lnTo>
                <a:lnTo>
                  <a:pt x="2049896" y="622300"/>
                </a:lnTo>
                <a:lnTo>
                  <a:pt x="2033391" y="584200"/>
                </a:lnTo>
                <a:lnTo>
                  <a:pt x="2017570" y="533400"/>
                </a:lnTo>
                <a:lnTo>
                  <a:pt x="2002441" y="495300"/>
                </a:lnTo>
                <a:lnTo>
                  <a:pt x="1988010" y="444500"/>
                </a:lnTo>
                <a:lnTo>
                  <a:pt x="1974283" y="406400"/>
                </a:lnTo>
                <a:lnTo>
                  <a:pt x="1961268" y="355600"/>
                </a:lnTo>
                <a:lnTo>
                  <a:pt x="1948970" y="304800"/>
                </a:lnTo>
                <a:lnTo>
                  <a:pt x="1937397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5" y="0"/>
                </a:lnTo>
                <a:lnTo>
                  <a:pt x="2996809" y="12700"/>
                </a:lnTo>
                <a:lnTo>
                  <a:pt x="2892969" y="12700"/>
                </a:lnTo>
                <a:lnTo>
                  <a:pt x="2841421" y="25400"/>
                </a:lnTo>
                <a:lnTo>
                  <a:pt x="2848005" y="63500"/>
                </a:lnTo>
                <a:lnTo>
                  <a:pt x="2855663" y="114300"/>
                </a:lnTo>
                <a:lnTo>
                  <a:pt x="2864384" y="165100"/>
                </a:lnTo>
                <a:lnTo>
                  <a:pt x="2874155" y="203200"/>
                </a:lnTo>
                <a:lnTo>
                  <a:pt x="2884965" y="254000"/>
                </a:lnTo>
                <a:lnTo>
                  <a:pt x="2896800" y="304800"/>
                </a:lnTo>
                <a:lnTo>
                  <a:pt x="2909651" y="342900"/>
                </a:lnTo>
                <a:lnTo>
                  <a:pt x="2923503" y="393700"/>
                </a:lnTo>
                <a:lnTo>
                  <a:pt x="2938346" y="444500"/>
                </a:lnTo>
                <a:lnTo>
                  <a:pt x="2954167" y="482600"/>
                </a:lnTo>
                <a:lnTo>
                  <a:pt x="2970955" y="533400"/>
                </a:lnTo>
                <a:lnTo>
                  <a:pt x="2988696" y="584200"/>
                </a:lnTo>
                <a:lnTo>
                  <a:pt x="3007380" y="622300"/>
                </a:lnTo>
                <a:lnTo>
                  <a:pt x="3026995" y="673100"/>
                </a:lnTo>
                <a:lnTo>
                  <a:pt x="3047527" y="723900"/>
                </a:lnTo>
                <a:lnTo>
                  <a:pt x="3068966" y="762000"/>
                </a:lnTo>
                <a:lnTo>
                  <a:pt x="3091299" y="812800"/>
                </a:lnTo>
                <a:lnTo>
                  <a:pt x="3114515" y="863600"/>
                </a:lnTo>
                <a:lnTo>
                  <a:pt x="3138600" y="901700"/>
                </a:lnTo>
                <a:lnTo>
                  <a:pt x="3163544" y="952500"/>
                </a:lnTo>
                <a:lnTo>
                  <a:pt x="3140804" y="990600"/>
                </a:lnTo>
                <a:lnTo>
                  <a:pt x="3117196" y="1028700"/>
                </a:lnTo>
                <a:lnTo>
                  <a:pt x="3092736" y="1079500"/>
                </a:lnTo>
                <a:lnTo>
                  <a:pt x="3067439" y="1117600"/>
                </a:lnTo>
                <a:lnTo>
                  <a:pt x="3041321" y="1155700"/>
                </a:lnTo>
                <a:lnTo>
                  <a:pt x="3014397" y="1206500"/>
                </a:lnTo>
                <a:lnTo>
                  <a:pt x="2986683" y="1244600"/>
                </a:lnTo>
                <a:lnTo>
                  <a:pt x="2958194" y="1282700"/>
                </a:lnTo>
                <a:lnTo>
                  <a:pt x="2928945" y="1333500"/>
                </a:lnTo>
                <a:lnTo>
                  <a:pt x="2898952" y="1371600"/>
                </a:lnTo>
                <a:lnTo>
                  <a:pt x="2868231" y="1409700"/>
                </a:lnTo>
                <a:lnTo>
                  <a:pt x="2836797" y="1447800"/>
                </a:lnTo>
                <a:lnTo>
                  <a:pt x="2804665" y="1498600"/>
                </a:lnTo>
                <a:lnTo>
                  <a:pt x="2771850" y="1536700"/>
                </a:lnTo>
                <a:lnTo>
                  <a:pt x="2738370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3" y="1701800"/>
                </a:lnTo>
                <a:lnTo>
                  <a:pt x="2908369" y="1663700"/>
                </a:lnTo>
                <a:lnTo>
                  <a:pt x="2939972" y="1625600"/>
                </a:lnTo>
                <a:lnTo>
                  <a:pt x="2971085" y="1587500"/>
                </a:lnTo>
                <a:lnTo>
                  <a:pt x="3001701" y="1549400"/>
                </a:lnTo>
                <a:lnTo>
                  <a:pt x="3031812" y="1498600"/>
                </a:lnTo>
                <a:lnTo>
                  <a:pt x="3061411" y="1460500"/>
                </a:lnTo>
                <a:lnTo>
                  <a:pt x="3090491" y="1422400"/>
                </a:lnTo>
                <a:lnTo>
                  <a:pt x="3119044" y="1384300"/>
                </a:lnTo>
                <a:lnTo>
                  <a:pt x="3147064" y="1346200"/>
                </a:lnTo>
                <a:lnTo>
                  <a:pt x="3174544" y="1308100"/>
                </a:lnTo>
                <a:lnTo>
                  <a:pt x="3201475" y="1270000"/>
                </a:lnTo>
                <a:lnTo>
                  <a:pt x="3227852" y="1231900"/>
                </a:lnTo>
                <a:lnTo>
                  <a:pt x="3253666" y="1193800"/>
                </a:lnTo>
                <a:lnTo>
                  <a:pt x="3274642" y="1155700"/>
                </a:lnTo>
                <a:lnTo>
                  <a:pt x="3274642" y="685800"/>
                </a:lnTo>
                <a:lnTo>
                  <a:pt x="3261538" y="647700"/>
                </a:lnTo>
                <a:lnTo>
                  <a:pt x="3244173" y="596900"/>
                </a:lnTo>
                <a:lnTo>
                  <a:pt x="3228227" y="546100"/>
                </a:lnTo>
                <a:lnTo>
                  <a:pt x="3213729" y="495300"/>
                </a:lnTo>
                <a:lnTo>
                  <a:pt x="3200706" y="444500"/>
                </a:lnTo>
                <a:lnTo>
                  <a:pt x="3189185" y="393700"/>
                </a:lnTo>
                <a:lnTo>
                  <a:pt x="3179194" y="342900"/>
                </a:lnTo>
                <a:lnTo>
                  <a:pt x="3170759" y="292100"/>
                </a:lnTo>
                <a:lnTo>
                  <a:pt x="3163909" y="254000"/>
                </a:lnTo>
                <a:lnTo>
                  <a:pt x="3158671" y="203200"/>
                </a:lnTo>
                <a:lnTo>
                  <a:pt x="3155073" y="152400"/>
                </a:lnTo>
                <a:lnTo>
                  <a:pt x="3153141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4"/>
            <a:ext cx="333933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49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87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570" y="699984"/>
            <a:ext cx="38897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/>
              <a:t>Production Glimpses</a:t>
            </a:r>
            <a:endParaRPr spc="90" dirty="0"/>
          </a:p>
        </p:txBody>
      </p:sp>
      <p:sp>
        <p:nvSpPr>
          <p:cNvPr id="6" name="object 6"/>
          <p:cNvSpPr txBox="1"/>
          <p:nvPr/>
        </p:nvSpPr>
        <p:spPr>
          <a:xfrm>
            <a:off x="1698377" y="3542229"/>
            <a:ext cx="146177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110" dirty="0">
                <a:solidFill>
                  <a:srgbClr val="414042"/>
                </a:solidFill>
                <a:latin typeface="Lucida Sans Unicode"/>
                <a:cs typeface="Lucida Sans Unicode"/>
              </a:rPr>
              <a:t>Galvanizing</a:t>
            </a:r>
            <a:r>
              <a:rPr sz="120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rgbClr val="414042"/>
                </a:solidFill>
                <a:latin typeface="Lucida Sans Unicode"/>
                <a:cs typeface="Lucida Sans Unicode"/>
              </a:rPr>
              <a:t>Line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0262" y="3542229"/>
            <a:ext cx="168021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114" dirty="0">
                <a:solidFill>
                  <a:srgbClr val="414042"/>
                </a:solidFill>
                <a:latin typeface="Lucida Sans Unicode"/>
                <a:cs typeface="Lucida Sans Unicode"/>
              </a:rPr>
              <a:t>Annealing</a:t>
            </a:r>
            <a:r>
              <a:rPr sz="1200" spc="7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rgbClr val="414042"/>
                </a:solidFill>
                <a:latin typeface="Lucida Sans Unicode"/>
                <a:cs typeface="Lucida Sans Unicode"/>
              </a:rPr>
              <a:t>Furnace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901" y="4138802"/>
            <a:ext cx="2878315" cy="19332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1102" y="4138815"/>
            <a:ext cx="2878315" cy="193320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386246" y="6166925"/>
            <a:ext cx="2085975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105" dirty="0">
                <a:solidFill>
                  <a:srgbClr val="414042"/>
                </a:solidFill>
                <a:latin typeface="Lucida Sans Unicode"/>
                <a:cs typeface="Lucida Sans Unicode"/>
              </a:rPr>
              <a:t>Wire</a:t>
            </a:r>
            <a:r>
              <a:rPr sz="1200" spc="10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10" dirty="0">
                <a:solidFill>
                  <a:srgbClr val="414042"/>
                </a:solidFill>
                <a:latin typeface="Lucida Sans Unicode"/>
                <a:cs typeface="Lucida Sans Unicode"/>
              </a:rPr>
              <a:t>Drawing</a:t>
            </a:r>
            <a:r>
              <a:rPr sz="1200" spc="10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45" dirty="0">
                <a:solidFill>
                  <a:srgbClr val="414042"/>
                </a:solidFill>
                <a:latin typeface="Lucida Sans Unicode"/>
                <a:cs typeface="Lucida Sans Unicode"/>
              </a:rPr>
              <a:t>Machines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95452" y="1514093"/>
            <a:ext cx="2878340" cy="19332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9876" y="1514093"/>
            <a:ext cx="2878331" cy="193321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91102" y="1514093"/>
            <a:ext cx="2878328" cy="193321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839351" y="6166925"/>
            <a:ext cx="1182370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65" dirty="0">
                <a:solidFill>
                  <a:srgbClr val="414042"/>
                </a:solidFill>
                <a:latin typeface="Lucida Sans Unicode"/>
                <a:cs typeface="Lucida Sans Unicode"/>
              </a:rPr>
              <a:t>FG</a:t>
            </a:r>
            <a:r>
              <a:rPr sz="1200" spc="7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35" dirty="0">
                <a:solidFill>
                  <a:srgbClr val="414042"/>
                </a:solidFill>
                <a:latin typeface="Lucida Sans Unicode"/>
                <a:cs typeface="Lucida Sans Unicode"/>
              </a:rPr>
              <a:t>Stockyard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816699" y="3542208"/>
            <a:ext cx="1236345" cy="210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75" dirty="0">
                <a:solidFill>
                  <a:srgbClr val="414042"/>
                </a:solidFill>
                <a:latin typeface="Lucida Sans Unicode"/>
                <a:cs typeface="Lucida Sans Unicode"/>
              </a:rPr>
              <a:t>Inline </a:t>
            </a:r>
            <a:r>
              <a:rPr sz="1200" spc="100" dirty="0">
                <a:solidFill>
                  <a:srgbClr val="414042"/>
                </a:solidFill>
                <a:latin typeface="Lucida Sans Unicode"/>
                <a:cs typeface="Lucida Sans Unicode"/>
              </a:rPr>
              <a:t>Pickling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21" name="Picture 4" descr="D:\Factory Photos and Videos\HDW Office and Plant Photos\Selected\IMG_20230112_1258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3100" y="4086225"/>
            <a:ext cx="2895600" cy="1981200"/>
          </a:xfrm>
          <a:prstGeom prst="rect">
            <a:avLst/>
          </a:prstGeom>
          <a:noFill/>
        </p:spPr>
      </p:pic>
      <p:sp>
        <p:nvSpPr>
          <p:cNvPr id="18" name="object 14"/>
          <p:cNvSpPr txBox="1"/>
          <p:nvPr/>
        </p:nvSpPr>
        <p:spPr>
          <a:xfrm>
            <a:off x="7861300" y="6143625"/>
            <a:ext cx="1334770" cy="1987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1200" spc="65" dirty="0">
                <a:solidFill>
                  <a:srgbClr val="414042"/>
                </a:solidFill>
                <a:latin typeface="Lucida Sans Unicode"/>
                <a:cs typeface="Lucida Sans Unicode"/>
              </a:rPr>
              <a:t>Direct Drawing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504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3700" y="2333625"/>
            <a:ext cx="101783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QUALITY ASSURANCE</a:t>
            </a:r>
          </a:p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AND  </a:t>
            </a:r>
          </a:p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QUALITY MANAGEMENT SYSTEMS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4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663603" y="7009642"/>
            <a:ext cx="2495127" cy="402652"/>
          </a:xfrm>
          <a:prstGeom prst="rect">
            <a:avLst/>
          </a:prstGeom>
          <a:noFill/>
        </p:spPr>
        <p:txBody>
          <a:bodyPr lIns="104315" tIns="52157" rIns="104315" bIns="52157"/>
          <a:lstStyle/>
          <a:p>
            <a:fld id="{B693CE86-1EEB-4955-99A4-3354EF5D6E3D}" type="slidenum">
              <a:rPr lang="en-US" altLang="en-US" smtClean="0">
                <a:latin typeface="Arial" pitchFamily="34" charset="0"/>
              </a:rPr>
              <a:pPr/>
              <a:t>23</a:t>
            </a:fld>
            <a:endParaRPr lang="en-US" altLang="en-US" dirty="0"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893" y="1507319"/>
            <a:ext cx="3475355" cy="45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4315" tIns="52157" rIns="104315" bIns="52157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rgbClr val="000099"/>
                </a:solidFill>
              </a:rPr>
              <a:t>Wire Rod (Raw Material)</a:t>
            </a:r>
          </a:p>
        </p:txBody>
      </p:sp>
      <p:sp>
        <p:nvSpPr>
          <p:cNvPr id="4" name="Rectangle 25"/>
          <p:cNvSpPr txBox="1">
            <a:spLocks noChangeArrowheads="1"/>
          </p:cNvSpPr>
          <p:nvPr/>
        </p:nvSpPr>
        <p:spPr>
          <a:xfrm>
            <a:off x="4901142" y="1008380"/>
            <a:ext cx="5524923" cy="756285"/>
          </a:xfrm>
          <a:prstGeom prst="rect">
            <a:avLst/>
          </a:prstGeom>
        </p:spPr>
        <p:txBody>
          <a:bodyPr lIns="104315" tIns="52157" rIns="104315" bIns="52157"/>
          <a:lstStyle/>
          <a:p>
            <a:pPr algn="ctr">
              <a:lnSpc>
                <a:spcPct val="70000"/>
              </a:lnSpc>
              <a:defRPr/>
            </a:pPr>
            <a:r>
              <a:rPr lang="en-US" sz="37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itchFamily="18" charset="0"/>
              </a:rPr>
              <a:t>Product Manufacturing Process and Inspection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7335" y="2016760"/>
            <a:ext cx="7841827" cy="47898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42690" y="924349"/>
            <a:ext cx="6416040" cy="3949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60457" y="2184823"/>
            <a:ext cx="2851573" cy="45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4315" tIns="52157" rIns="104315" bIns="52157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rgbClr val="000099"/>
                </a:solidFill>
              </a:rPr>
              <a:t>Pre Wire Drawing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9300" y="3095625"/>
            <a:ext cx="3386243" cy="45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4315" tIns="52157" rIns="104315" bIns="52157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rgbClr val="000099"/>
                </a:solidFill>
              </a:rPr>
              <a:t>Patenting / Galvanizing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8500" y="3933825"/>
            <a:ext cx="3386243" cy="45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4315" tIns="52157" rIns="104315" bIns="52157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rgbClr val="000099"/>
                </a:solidFill>
              </a:rPr>
              <a:t>Inspection and Testing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2500" y="4772025"/>
            <a:ext cx="2406015" cy="45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4315" tIns="52157" rIns="104315" bIns="52157">
            <a:spAutoFit/>
          </a:bodyPr>
          <a:lstStyle/>
          <a:p>
            <a:pPr algn="ctr">
              <a:defRPr/>
            </a:pPr>
            <a:r>
              <a:rPr lang="en-US" sz="2300" dirty="0">
                <a:solidFill>
                  <a:srgbClr val="000099"/>
                </a:solidFill>
              </a:rPr>
              <a:t>Packing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80300" y="5457825"/>
            <a:ext cx="2406015" cy="459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4315" tIns="52157" rIns="104315" bIns="52157">
            <a:spAutoFit/>
          </a:bodyPr>
          <a:lstStyle/>
          <a:p>
            <a:pPr algn="ctr">
              <a:defRPr/>
            </a:pPr>
            <a:r>
              <a:rPr lang="en-US" sz="2300" dirty="0">
                <a:solidFill>
                  <a:srgbClr val="000099"/>
                </a:solidFill>
              </a:rPr>
              <a:t>Dispatch</a:t>
            </a:r>
          </a:p>
        </p:txBody>
      </p:sp>
      <p:sp>
        <p:nvSpPr>
          <p:cNvPr id="14" name="TextBox 13"/>
          <p:cNvSpPr txBox="1"/>
          <p:nvPr/>
        </p:nvSpPr>
        <p:spPr>
          <a:xfrm rot="1916073">
            <a:off x="-244629" y="5100346"/>
            <a:ext cx="7320573" cy="382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4315" tIns="52157" rIns="104315" bIns="52157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</a:rPr>
              <a:t>Quality  INSEPCTION at every stage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055197" y="3863128"/>
            <a:ext cx="672253" cy="356447"/>
          </a:xfrm>
          <a:prstGeom prst="straightConnector1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1356995" y="2846917"/>
            <a:ext cx="672253" cy="356447"/>
          </a:xfrm>
          <a:prstGeom prst="straightConnector1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198544" y="2174663"/>
            <a:ext cx="672253" cy="356447"/>
          </a:xfrm>
          <a:prstGeom prst="straightConnector1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0228" cy="82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rot="5400000" flipH="1" flipV="1">
            <a:off x="7238365" y="6292215"/>
            <a:ext cx="672253" cy="356447"/>
          </a:xfrm>
          <a:prstGeom prst="straightConnector1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5798397" y="5539528"/>
            <a:ext cx="672253" cy="356447"/>
          </a:xfrm>
          <a:prstGeom prst="straightConnector1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1604010" y="84032"/>
            <a:ext cx="7218045" cy="75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039" tIns="52520" rIns="105039" bIns="52520" numCol="1" anchor="ctr" anchorCtr="0" compatLnSpc="1">
            <a:prstTxWarp prst="textNoShape">
              <a:avLst/>
            </a:prstTxWarp>
          </a:bodyPr>
          <a:lstStyle/>
          <a:p>
            <a:pPr algn="ctr" defTabSz="1043148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 D Wire (P) Ltd. , Indore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28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rot="5400000" flipH="1" flipV="1">
            <a:off x="4426797" y="4701328"/>
            <a:ext cx="672253" cy="356447"/>
          </a:xfrm>
          <a:prstGeom prst="straightConnector1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39"/>
            <a:ext cx="333933" cy="3505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3615" y="638295"/>
            <a:ext cx="8461685" cy="4415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lang="en-US" spc="-65" dirty="0"/>
              <a:t>Laboratory Facilities</a:t>
            </a:r>
            <a:endParaRPr spc="30" dirty="0"/>
          </a:p>
        </p:txBody>
      </p:sp>
      <p:sp>
        <p:nvSpPr>
          <p:cNvPr id="51" name="object 51"/>
          <p:cNvSpPr/>
          <p:nvPr/>
        </p:nvSpPr>
        <p:spPr>
          <a:xfrm>
            <a:off x="7417385" y="348776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48" y="5168900"/>
                </a:moveTo>
                <a:lnTo>
                  <a:pt x="2625242" y="5168900"/>
                </a:lnTo>
                <a:lnTo>
                  <a:pt x="2660426" y="5207000"/>
                </a:lnTo>
                <a:lnTo>
                  <a:pt x="2694995" y="5245100"/>
                </a:lnTo>
                <a:lnTo>
                  <a:pt x="2728934" y="5295900"/>
                </a:lnTo>
                <a:lnTo>
                  <a:pt x="2762227" y="5334000"/>
                </a:lnTo>
                <a:lnTo>
                  <a:pt x="2794858" y="5372100"/>
                </a:lnTo>
                <a:lnTo>
                  <a:pt x="2826812" y="5422900"/>
                </a:lnTo>
                <a:lnTo>
                  <a:pt x="2858073" y="5461000"/>
                </a:lnTo>
                <a:lnTo>
                  <a:pt x="2888626" y="5499100"/>
                </a:lnTo>
                <a:lnTo>
                  <a:pt x="2918455" y="5549900"/>
                </a:lnTo>
                <a:lnTo>
                  <a:pt x="2947544" y="5588000"/>
                </a:lnTo>
                <a:lnTo>
                  <a:pt x="2975877" y="5626100"/>
                </a:lnTo>
                <a:lnTo>
                  <a:pt x="3003439" y="5664200"/>
                </a:lnTo>
                <a:lnTo>
                  <a:pt x="3030215" y="5715000"/>
                </a:lnTo>
                <a:lnTo>
                  <a:pt x="3056188" y="5753100"/>
                </a:lnTo>
                <a:lnTo>
                  <a:pt x="3081344" y="5791200"/>
                </a:lnTo>
                <a:lnTo>
                  <a:pt x="3105666" y="5842000"/>
                </a:lnTo>
                <a:lnTo>
                  <a:pt x="3129138" y="5880100"/>
                </a:lnTo>
                <a:lnTo>
                  <a:pt x="3151746" y="5918200"/>
                </a:lnTo>
                <a:lnTo>
                  <a:pt x="3126548" y="5969000"/>
                </a:lnTo>
                <a:lnTo>
                  <a:pt x="3102204" y="6019800"/>
                </a:lnTo>
                <a:lnTo>
                  <a:pt x="3078726" y="6057900"/>
                </a:lnTo>
                <a:lnTo>
                  <a:pt x="3056128" y="6108700"/>
                </a:lnTo>
                <a:lnTo>
                  <a:pt x="3034422" y="6159500"/>
                </a:lnTo>
                <a:lnTo>
                  <a:pt x="3013621" y="6197600"/>
                </a:lnTo>
                <a:lnTo>
                  <a:pt x="2993739" y="6248400"/>
                </a:lnTo>
                <a:lnTo>
                  <a:pt x="2974788" y="6299200"/>
                </a:lnTo>
                <a:lnTo>
                  <a:pt x="2956781" y="6337300"/>
                </a:lnTo>
                <a:lnTo>
                  <a:pt x="2939730" y="6388100"/>
                </a:lnTo>
                <a:lnTo>
                  <a:pt x="2923650" y="6438900"/>
                </a:lnTo>
                <a:lnTo>
                  <a:pt x="2908553" y="6477000"/>
                </a:lnTo>
                <a:lnTo>
                  <a:pt x="2894451" y="6527800"/>
                </a:lnTo>
                <a:lnTo>
                  <a:pt x="2881358" y="6565900"/>
                </a:lnTo>
                <a:lnTo>
                  <a:pt x="2869287" y="6616700"/>
                </a:lnTo>
                <a:lnTo>
                  <a:pt x="2858251" y="6667500"/>
                </a:lnTo>
                <a:lnTo>
                  <a:pt x="2848261" y="6705600"/>
                </a:lnTo>
                <a:lnTo>
                  <a:pt x="2839333" y="6756400"/>
                </a:lnTo>
                <a:lnTo>
                  <a:pt x="2831477" y="6807200"/>
                </a:lnTo>
                <a:lnTo>
                  <a:pt x="2824708" y="6845300"/>
                </a:lnTo>
                <a:lnTo>
                  <a:pt x="2876218" y="6858000"/>
                </a:lnTo>
                <a:lnTo>
                  <a:pt x="2927950" y="6858000"/>
                </a:lnTo>
                <a:lnTo>
                  <a:pt x="2979916" y="6870700"/>
                </a:lnTo>
                <a:lnTo>
                  <a:pt x="3137344" y="6870700"/>
                </a:lnTo>
                <a:lnTo>
                  <a:pt x="3136100" y="6832600"/>
                </a:lnTo>
                <a:lnTo>
                  <a:pt x="3136596" y="6781800"/>
                </a:lnTo>
                <a:lnTo>
                  <a:pt x="3138803" y="6731000"/>
                </a:lnTo>
                <a:lnTo>
                  <a:pt x="3142693" y="6680200"/>
                </a:lnTo>
                <a:lnTo>
                  <a:pt x="3148236" y="6629400"/>
                </a:lnTo>
                <a:lnTo>
                  <a:pt x="3155406" y="6578600"/>
                </a:lnTo>
                <a:lnTo>
                  <a:pt x="3164173" y="6527800"/>
                </a:lnTo>
                <a:lnTo>
                  <a:pt x="3174509" y="6477000"/>
                </a:lnTo>
                <a:lnTo>
                  <a:pt x="3186386" y="6426200"/>
                </a:lnTo>
                <a:lnTo>
                  <a:pt x="3199775" y="6375400"/>
                </a:lnTo>
                <a:lnTo>
                  <a:pt x="3214648" y="6324600"/>
                </a:lnTo>
                <a:lnTo>
                  <a:pt x="3230977" y="6273800"/>
                </a:lnTo>
                <a:lnTo>
                  <a:pt x="3248733" y="6223000"/>
                </a:lnTo>
                <a:lnTo>
                  <a:pt x="3267887" y="6172200"/>
                </a:lnTo>
                <a:lnTo>
                  <a:pt x="3274617" y="6172200"/>
                </a:lnTo>
                <a:lnTo>
                  <a:pt x="3274617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8" y="5651500"/>
                </a:lnTo>
                <a:lnTo>
                  <a:pt x="3191116" y="5613400"/>
                </a:lnTo>
                <a:lnTo>
                  <a:pt x="3164392" y="5562600"/>
                </a:lnTo>
                <a:lnTo>
                  <a:pt x="3137115" y="5524500"/>
                </a:lnTo>
                <a:lnTo>
                  <a:pt x="3109293" y="5486400"/>
                </a:lnTo>
                <a:lnTo>
                  <a:pt x="3080934" y="5448300"/>
                </a:lnTo>
                <a:lnTo>
                  <a:pt x="3052046" y="5410200"/>
                </a:lnTo>
                <a:lnTo>
                  <a:pt x="3022636" y="5372100"/>
                </a:lnTo>
                <a:lnTo>
                  <a:pt x="2992713" y="5334000"/>
                </a:lnTo>
                <a:lnTo>
                  <a:pt x="2962285" y="5295900"/>
                </a:lnTo>
                <a:lnTo>
                  <a:pt x="2931359" y="5245100"/>
                </a:lnTo>
                <a:lnTo>
                  <a:pt x="2899944" y="5207000"/>
                </a:lnTo>
                <a:lnTo>
                  <a:pt x="2868048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37" y="4368800"/>
                </a:lnTo>
                <a:lnTo>
                  <a:pt x="1887394" y="4394200"/>
                </a:lnTo>
                <a:lnTo>
                  <a:pt x="1921431" y="4432300"/>
                </a:lnTo>
                <a:lnTo>
                  <a:pt x="1989715" y="4495800"/>
                </a:lnTo>
                <a:lnTo>
                  <a:pt x="2126907" y="4635500"/>
                </a:lnTo>
                <a:lnTo>
                  <a:pt x="2164735" y="4673600"/>
                </a:lnTo>
                <a:lnTo>
                  <a:pt x="2239332" y="4749800"/>
                </a:lnTo>
                <a:lnTo>
                  <a:pt x="2276086" y="4787900"/>
                </a:lnTo>
                <a:lnTo>
                  <a:pt x="2312466" y="4826000"/>
                </a:lnTo>
                <a:lnTo>
                  <a:pt x="2348466" y="4864100"/>
                </a:lnTo>
                <a:lnTo>
                  <a:pt x="2384077" y="4902200"/>
                </a:lnTo>
                <a:lnTo>
                  <a:pt x="2419291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7" y="6375400"/>
                </a:lnTo>
                <a:lnTo>
                  <a:pt x="2002084" y="6337300"/>
                </a:lnTo>
                <a:lnTo>
                  <a:pt x="2018125" y="6286500"/>
                </a:lnTo>
                <a:lnTo>
                  <a:pt x="2034854" y="6248400"/>
                </a:lnTo>
                <a:lnTo>
                  <a:pt x="2052263" y="6197600"/>
                </a:lnTo>
                <a:lnTo>
                  <a:pt x="2070346" y="6159500"/>
                </a:lnTo>
                <a:lnTo>
                  <a:pt x="2089097" y="6108700"/>
                </a:lnTo>
                <a:lnTo>
                  <a:pt x="2108509" y="6070600"/>
                </a:lnTo>
                <a:lnTo>
                  <a:pt x="2128574" y="6019800"/>
                </a:lnTo>
                <a:lnTo>
                  <a:pt x="2149287" y="5969000"/>
                </a:lnTo>
                <a:lnTo>
                  <a:pt x="2170641" y="5930900"/>
                </a:lnTo>
                <a:lnTo>
                  <a:pt x="2192629" y="5880100"/>
                </a:lnTo>
                <a:lnTo>
                  <a:pt x="2215245" y="5842000"/>
                </a:lnTo>
                <a:lnTo>
                  <a:pt x="2238481" y="5791200"/>
                </a:lnTo>
                <a:lnTo>
                  <a:pt x="2262331" y="5753100"/>
                </a:lnTo>
                <a:lnTo>
                  <a:pt x="2286789" y="5702300"/>
                </a:lnTo>
                <a:lnTo>
                  <a:pt x="2311848" y="5664200"/>
                </a:lnTo>
                <a:lnTo>
                  <a:pt x="2337500" y="5613400"/>
                </a:lnTo>
                <a:lnTo>
                  <a:pt x="2363741" y="5575300"/>
                </a:lnTo>
                <a:lnTo>
                  <a:pt x="2390562" y="5524500"/>
                </a:lnTo>
                <a:lnTo>
                  <a:pt x="2417957" y="5486400"/>
                </a:lnTo>
                <a:lnTo>
                  <a:pt x="2445920" y="5435600"/>
                </a:lnTo>
                <a:lnTo>
                  <a:pt x="2474444" y="5384800"/>
                </a:lnTo>
                <a:lnTo>
                  <a:pt x="2503522" y="5346700"/>
                </a:lnTo>
                <a:lnTo>
                  <a:pt x="2533147" y="5295900"/>
                </a:lnTo>
                <a:lnTo>
                  <a:pt x="2563313" y="5257800"/>
                </a:lnTo>
                <a:lnTo>
                  <a:pt x="2594014" y="5207000"/>
                </a:lnTo>
                <a:lnTo>
                  <a:pt x="2625242" y="5168900"/>
                </a:lnTo>
                <a:lnTo>
                  <a:pt x="2868048" y="5168900"/>
                </a:lnTo>
                <a:lnTo>
                  <a:pt x="2835678" y="5130800"/>
                </a:lnTo>
                <a:lnTo>
                  <a:pt x="2802843" y="5092700"/>
                </a:lnTo>
                <a:lnTo>
                  <a:pt x="2769550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42" y="4864100"/>
                </a:lnTo>
                <a:lnTo>
                  <a:pt x="2566385" y="4826000"/>
                </a:lnTo>
                <a:lnTo>
                  <a:pt x="2532556" y="4787900"/>
                </a:lnTo>
                <a:lnTo>
                  <a:pt x="2498363" y="4749800"/>
                </a:lnTo>
                <a:lnTo>
                  <a:pt x="2463813" y="4711700"/>
                </a:lnTo>
                <a:lnTo>
                  <a:pt x="2428913" y="4673600"/>
                </a:lnTo>
                <a:lnTo>
                  <a:pt x="2393669" y="4635500"/>
                </a:lnTo>
                <a:lnTo>
                  <a:pt x="2358090" y="4597400"/>
                </a:lnTo>
                <a:lnTo>
                  <a:pt x="2322183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7" y="6172200"/>
                </a:moveTo>
                <a:lnTo>
                  <a:pt x="3267887" y="6172200"/>
                </a:lnTo>
                <a:lnTo>
                  <a:pt x="3274617" y="6197600"/>
                </a:lnTo>
                <a:lnTo>
                  <a:pt x="3274617" y="6172200"/>
                </a:lnTo>
                <a:close/>
              </a:path>
              <a:path w="3274695" h="6870700">
                <a:moveTo>
                  <a:pt x="1353843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7" y="4254500"/>
                </a:lnTo>
                <a:lnTo>
                  <a:pt x="1637535" y="4305300"/>
                </a:lnTo>
                <a:lnTo>
                  <a:pt x="1603888" y="4343400"/>
                </a:lnTo>
                <a:lnTo>
                  <a:pt x="1570540" y="4381500"/>
                </a:lnTo>
                <a:lnTo>
                  <a:pt x="1537497" y="4419600"/>
                </a:lnTo>
                <a:lnTo>
                  <a:pt x="1504763" y="4470400"/>
                </a:lnTo>
                <a:lnTo>
                  <a:pt x="1472341" y="4508500"/>
                </a:lnTo>
                <a:lnTo>
                  <a:pt x="1440236" y="4546600"/>
                </a:lnTo>
                <a:lnTo>
                  <a:pt x="1408453" y="4584700"/>
                </a:lnTo>
                <a:lnTo>
                  <a:pt x="1376996" y="4635500"/>
                </a:lnTo>
                <a:lnTo>
                  <a:pt x="1345869" y="4673600"/>
                </a:lnTo>
                <a:lnTo>
                  <a:pt x="1315077" y="4711700"/>
                </a:lnTo>
                <a:lnTo>
                  <a:pt x="1284623" y="4749800"/>
                </a:lnTo>
                <a:lnTo>
                  <a:pt x="1254512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89" y="4965700"/>
                </a:lnTo>
                <a:lnTo>
                  <a:pt x="1109260" y="5003800"/>
                </a:lnTo>
                <a:lnTo>
                  <a:pt x="1081300" y="5041900"/>
                </a:lnTo>
                <a:lnTo>
                  <a:pt x="1053713" y="5080000"/>
                </a:lnTo>
                <a:lnTo>
                  <a:pt x="1026504" y="5130800"/>
                </a:lnTo>
                <a:lnTo>
                  <a:pt x="999678" y="5168900"/>
                </a:lnTo>
                <a:lnTo>
                  <a:pt x="973238" y="5207000"/>
                </a:lnTo>
                <a:lnTo>
                  <a:pt x="947189" y="5257800"/>
                </a:lnTo>
                <a:lnTo>
                  <a:pt x="921535" y="5295900"/>
                </a:lnTo>
                <a:lnTo>
                  <a:pt x="896281" y="5334000"/>
                </a:lnTo>
                <a:lnTo>
                  <a:pt x="871431" y="5372100"/>
                </a:lnTo>
                <a:lnTo>
                  <a:pt x="846989" y="5422900"/>
                </a:lnTo>
                <a:lnTo>
                  <a:pt x="822960" y="5461000"/>
                </a:lnTo>
                <a:lnTo>
                  <a:pt x="799348" y="5499100"/>
                </a:lnTo>
                <a:lnTo>
                  <a:pt x="776157" y="5537200"/>
                </a:lnTo>
                <a:lnTo>
                  <a:pt x="753391" y="5588000"/>
                </a:lnTo>
                <a:lnTo>
                  <a:pt x="731056" y="5626100"/>
                </a:lnTo>
                <a:lnTo>
                  <a:pt x="709154" y="5664200"/>
                </a:lnTo>
                <a:lnTo>
                  <a:pt x="687692" y="5702300"/>
                </a:lnTo>
                <a:lnTo>
                  <a:pt x="721582" y="5740400"/>
                </a:lnTo>
                <a:lnTo>
                  <a:pt x="755997" y="5778500"/>
                </a:lnTo>
                <a:lnTo>
                  <a:pt x="790935" y="5816600"/>
                </a:lnTo>
                <a:lnTo>
                  <a:pt x="826392" y="5854700"/>
                </a:lnTo>
                <a:lnTo>
                  <a:pt x="862368" y="5892800"/>
                </a:lnTo>
                <a:lnTo>
                  <a:pt x="882280" y="5854700"/>
                </a:lnTo>
                <a:lnTo>
                  <a:pt x="902682" y="5803900"/>
                </a:lnTo>
                <a:lnTo>
                  <a:pt x="923567" y="5765800"/>
                </a:lnTo>
                <a:lnTo>
                  <a:pt x="944932" y="5727700"/>
                </a:lnTo>
                <a:lnTo>
                  <a:pt x="966771" y="5676900"/>
                </a:lnTo>
                <a:lnTo>
                  <a:pt x="989080" y="5638800"/>
                </a:lnTo>
                <a:lnTo>
                  <a:pt x="1011853" y="5600700"/>
                </a:lnTo>
                <a:lnTo>
                  <a:pt x="1035088" y="5549900"/>
                </a:lnTo>
                <a:lnTo>
                  <a:pt x="1058777" y="5511800"/>
                </a:lnTo>
                <a:lnTo>
                  <a:pt x="1082918" y="5461000"/>
                </a:lnTo>
                <a:lnTo>
                  <a:pt x="1107505" y="5422900"/>
                </a:lnTo>
                <a:lnTo>
                  <a:pt x="1132534" y="5384800"/>
                </a:lnTo>
                <a:lnTo>
                  <a:pt x="1157999" y="5334000"/>
                </a:lnTo>
                <a:lnTo>
                  <a:pt x="1183897" y="5295900"/>
                </a:lnTo>
                <a:lnTo>
                  <a:pt x="1210221" y="5257800"/>
                </a:lnTo>
                <a:lnTo>
                  <a:pt x="1236969" y="5207000"/>
                </a:lnTo>
                <a:lnTo>
                  <a:pt x="1264135" y="5168900"/>
                </a:lnTo>
                <a:lnTo>
                  <a:pt x="1291713" y="5130800"/>
                </a:lnTo>
                <a:lnTo>
                  <a:pt x="1319701" y="5080000"/>
                </a:lnTo>
                <a:lnTo>
                  <a:pt x="1348092" y="5041900"/>
                </a:lnTo>
                <a:lnTo>
                  <a:pt x="1376882" y="5003800"/>
                </a:lnTo>
                <a:lnTo>
                  <a:pt x="1406067" y="4953000"/>
                </a:lnTo>
                <a:lnTo>
                  <a:pt x="1435642" y="4914900"/>
                </a:lnTo>
                <a:lnTo>
                  <a:pt x="1465602" y="4876800"/>
                </a:lnTo>
                <a:lnTo>
                  <a:pt x="1495942" y="4826000"/>
                </a:lnTo>
                <a:lnTo>
                  <a:pt x="1526657" y="4787900"/>
                </a:lnTo>
                <a:lnTo>
                  <a:pt x="1557744" y="4749800"/>
                </a:lnTo>
                <a:lnTo>
                  <a:pt x="1589197" y="4699000"/>
                </a:lnTo>
                <a:lnTo>
                  <a:pt x="1621011" y="4660900"/>
                </a:lnTo>
                <a:lnTo>
                  <a:pt x="1653182" y="4622800"/>
                </a:lnTo>
                <a:lnTo>
                  <a:pt x="1685705" y="4572000"/>
                </a:lnTo>
                <a:lnTo>
                  <a:pt x="1718576" y="4533900"/>
                </a:lnTo>
                <a:lnTo>
                  <a:pt x="1751789" y="4495800"/>
                </a:lnTo>
                <a:lnTo>
                  <a:pt x="1785340" y="4445000"/>
                </a:lnTo>
                <a:lnTo>
                  <a:pt x="1819224" y="4406900"/>
                </a:lnTo>
                <a:lnTo>
                  <a:pt x="1853437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2" y="4140200"/>
                </a:lnTo>
                <a:lnTo>
                  <a:pt x="2090034" y="4076700"/>
                </a:lnTo>
                <a:lnTo>
                  <a:pt x="1828355" y="4076700"/>
                </a:lnTo>
                <a:lnTo>
                  <a:pt x="1643279" y="3886200"/>
                </a:lnTo>
                <a:lnTo>
                  <a:pt x="1461337" y="3695700"/>
                </a:lnTo>
                <a:lnTo>
                  <a:pt x="1353843" y="3581400"/>
                </a:lnTo>
                <a:close/>
              </a:path>
              <a:path w="3274695" h="6870700">
                <a:moveTo>
                  <a:pt x="3274617" y="5715000"/>
                </a:moveTo>
                <a:lnTo>
                  <a:pt x="3267887" y="5727700"/>
                </a:lnTo>
                <a:lnTo>
                  <a:pt x="3274617" y="5727700"/>
                </a:lnTo>
                <a:lnTo>
                  <a:pt x="3274617" y="5715000"/>
                </a:lnTo>
                <a:close/>
              </a:path>
              <a:path w="3274695" h="6870700">
                <a:moveTo>
                  <a:pt x="2807482" y="3581400"/>
                </a:moveTo>
                <a:lnTo>
                  <a:pt x="2537586" y="3581400"/>
                </a:lnTo>
                <a:lnTo>
                  <a:pt x="2645546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5" y="3949700"/>
                </a:lnTo>
                <a:lnTo>
                  <a:pt x="2933725" y="3987800"/>
                </a:lnTo>
                <a:lnTo>
                  <a:pt x="3002964" y="4064000"/>
                </a:lnTo>
                <a:lnTo>
                  <a:pt x="3071272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4" y="4330700"/>
                </a:lnTo>
                <a:lnTo>
                  <a:pt x="2971205" y="4406900"/>
                </a:lnTo>
                <a:lnTo>
                  <a:pt x="2938576" y="4445000"/>
                </a:lnTo>
                <a:lnTo>
                  <a:pt x="2906239" y="4483100"/>
                </a:lnTo>
                <a:lnTo>
                  <a:pt x="2874198" y="4521200"/>
                </a:lnTo>
                <a:lnTo>
                  <a:pt x="2842458" y="4559300"/>
                </a:lnTo>
                <a:lnTo>
                  <a:pt x="2811022" y="4597400"/>
                </a:lnTo>
                <a:lnTo>
                  <a:pt x="2779894" y="4635500"/>
                </a:lnTo>
                <a:lnTo>
                  <a:pt x="2749080" y="4673600"/>
                </a:lnTo>
                <a:lnTo>
                  <a:pt x="2718582" y="4711700"/>
                </a:lnTo>
                <a:lnTo>
                  <a:pt x="2688405" y="4749800"/>
                </a:lnTo>
                <a:lnTo>
                  <a:pt x="2658553" y="4787900"/>
                </a:lnTo>
                <a:lnTo>
                  <a:pt x="2629031" y="4826000"/>
                </a:lnTo>
                <a:lnTo>
                  <a:pt x="2599842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7" y="4356100"/>
                </a:lnTo>
                <a:lnTo>
                  <a:pt x="3274617" y="4064000"/>
                </a:lnTo>
                <a:lnTo>
                  <a:pt x="3272218" y="4064000"/>
                </a:lnTo>
                <a:lnTo>
                  <a:pt x="3205963" y="3987800"/>
                </a:lnTo>
                <a:lnTo>
                  <a:pt x="3172539" y="3962400"/>
                </a:lnTo>
                <a:lnTo>
                  <a:pt x="3105093" y="3886200"/>
                </a:lnTo>
                <a:lnTo>
                  <a:pt x="3002410" y="3771900"/>
                </a:lnTo>
                <a:lnTo>
                  <a:pt x="2967774" y="3746500"/>
                </a:lnTo>
                <a:lnTo>
                  <a:pt x="2819698" y="3594100"/>
                </a:lnTo>
                <a:lnTo>
                  <a:pt x="2807482" y="3581400"/>
                </a:lnTo>
                <a:close/>
              </a:path>
              <a:path w="3274695" h="6870700">
                <a:moveTo>
                  <a:pt x="98628" y="2108200"/>
                </a:moveTo>
                <a:lnTo>
                  <a:pt x="78695" y="2159000"/>
                </a:lnTo>
                <a:lnTo>
                  <a:pt x="59431" y="2209800"/>
                </a:lnTo>
                <a:lnTo>
                  <a:pt x="40872" y="2260600"/>
                </a:lnTo>
                <a:lnTo>
                  <a:pt x="23056" y="2311400"/>
                </a:lnTo>
                <a:lnTo>
                  <a:pt x="6019" y="2362200"/>
                </a:lnTo>
                <a:lnTo>
                  <a:pt x="36215" y="2400300"/>
                </a:lnTo>
                <a:lnTo>
                  <a:pt x="66671" y="2438400"/>
                </a:lnTo>
                <a:lnTo>
                  <a:pt x="97383" y="2476500"/>
                </a:lnTo>
                <a:lnTo>
                  <a:pt x="159563" y="2552700"/>
                </a:lnTo>
                <a:lnTo>
                  <a:pt x="222729" y="2628900"/>
                </a:lnTo>
                <a:lnTo>
                  <a:pt x="286855" y="2705100"/>
                </a:lnTo>
                <a:lnTo>
                  <a:pt x="351914" y="2781300"/>
                </a:lnTo>
                <a:lnTo>
                  <a:pt x="417881" y="2857500"/>
                </a:lnTo>
                <a:lnTo>
                  <a:pt x="484727" y="2933700"/>
                </a:lnTo>
                <a:lnTo>
                  <a:pt x="552428" y="3009900"/>
                </a:lnTo>
                <a:lnTo>
                  <a:pt x="620957" y="3086100"/>
                </a:lnTo>
                <a:lnTo>
                  <a:pt x="725244" y="3200400"/>
                </a:lnTo>
                <a:lnTo>
                  <a:pt x="831246" y="3314700"/>
                </a:lnTo>
                <a:lnTo>
                  <a:pt x="938872" y="3429000"/>
                </a:lnTo>
                <a:lnTo>
                  <a:pt x="830646" y="3543300"/>
                </a:lnTo>
                <a:lnTo>
                  <a:pt x="724041" y="3657600"/>
                </a:lnTo>
                <a:lnTo>
                  <a:pt x="619145" y="3771900"/>
                </a:lnTo>
                <a:lnTo>
                  <a:pt x="516043" y="3886200"/>
                </a:lnTo>
                <a:lnTo>
                  <a:pt x="448348" y="3962400"/>
                </a:lnTo>
                <a:lnTo>
                  <a:pt x="381513" y="4038600"/>
                </a:lnTo>
                <a:lnTo>
                  <a:pt x="315564" y="4114800"/>
                </a:lnTo>
                <a:lnTo>
                  <a:pt x="250526" y="4191000"/>
                </a:lnTo>
                <a:lnTo>
                  <a:pt x="186426" y="4267200"/>
                </a:lnTo>
                <a:lnTo>
                  <a:pt x="123288" y="4343400"/>
                </a:lnTo>
                <a:lnTo>
                  <a:pt x="61137" y="4419600"/>
                </a:lnTo>
                <a:lnTo>
                  <a:pt x="30440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3" y="3581400"/>
                </a:lnTo>
                <a:lnTo>
                  <a:pt x="1212646" y="3429000"/>
                </a:lnTo>
                <a:lnTo>
                  <a:pt x="1342878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4" y="2971800"/>
                </a:lnTo>
                <a:lnTo>
                  <a:pt x="727615" y="2895600"/>
                </a:lnTo>
                <a:lnTo>
                  <a:pt x="660165" y="2819400"/>
                </a:lnTo>
                <a:lnTo>
                  <a:pt x="593652" y="2743200"/>
                </a:lnTo>
                <a:lnTo>
                  <a:pt x="560755" y="2692400"/>
                </a:lnTo>
                <a:lnTo>
                  <a:pt x="495700" y="2616200"/>
                </a:lnTo>
                <a:lnTo>
                  <a:pt x="431651" y="2540000"/>
                </a:lnTo>
                <a:lnTo>
                  <a:pt x="400012" y="2501900"/>
                </a:lnTo>
                <a:lnTo>
                  <a:pt x="368636" y="2463800"/>
                </a:lnTo>
                <a:lnTo>
                  <a:pt x="337526" y="2425700"/>
                </a:lnTo>
                <a:lnTo>
                  <a:pt x="306685" y="2387600"/>
                </a:lnTo>
                <a:lnTo>
                  <a:pt x="276116" y="2349500"/>
                </a:lnTo>
                <a:lnTo>
                  <a:pt x="245824" y="2311400"/>
                </a:lnTo>
                <a:lnTo>
                  <a:pt x="215811" y="2273300"/>
                </a:lnTo>
                <a:lnTo>
                  <a:pt x="186082" y="2222500"/>
                </a:lnTo>
                <a:lnTo>
                  <a:pt x="156639" y="2184400"/>
                </a:lnTo>
                <a:lnTo>
                  <a:pt x="127487" y="2146300"/>
                </a:lnTo>
                <a:lnTo>
                  <a:pt x="98628" y="2108200"/>
                </a:lnTo>
                <a:close/>
              </a:path>
              <a:path w="3274695" h="6870700">
                <a:moveTo>
                  <a:pt x="3274617" y="4356100"/>
                </a:moveTo>
                <a:lnTo>
                  <a:pt x="3271291" y="4356100"/>
                </a:lnTo>
                <a:lnTo>
                  <a:pt x="3274617" y="4368800"/>
                </a:lnTo>
                <a:lnTo>
                  <a:pt x="3274617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59" y="2870200"/>
                </a:lnTo>
                <a:lnTo>
                  <a:pt x="1960461" y="2946400"/>
                </a:lnTo>
                <a:lnTo>
                  <a:pt x="2026010" y="3022600"/>
                </a:lnTo>
                <a:lnTo>
                  <a:pt x="2092383" y="3098800"/>
                </a:lnTo>
                <a:lnTo>
                  <a:pt x="2193442" y="3213100"/>
                </a:lnTo>
                <a:lnTo>
                  <a:pt x="2296237" y="3327400"/>
                </a:lnTo>
                <a:lnTo>
                  <a:pt x="2330874" y="3352800"/>
                </a:lnTo>
                <a:lnTo>
                  <a:pt x="2400693" y="3429000"/>
                </a:lnTo>
                <a:lnTo>
                  <a:pt x="2330616" y="3505200"/>
                </a:lnTo>
                <a:lnTo>
                  <a:pt x="2226736" y="3619500"/>
                </a:lnTo>
                <a:lnTo>
                  <a:pt x="2124446" y="3733800"/>
                </a:lnTo>
                <a:lnTo>
                  <a:pt x="2023871" y="3848100"/>
                </a:lnTo>
                <a:lnTo>
                  <a:pt x="1957834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4" y="4076700"/>
                </a:lnTo>
                <a:lnTo>
                  <a:pt x="2133098" y="4025900"/>
                </a:lnTo>
                <a:lnTo>
                  <a:pt x="2198464" y="3949700"/>
                </a:lnTo>
                <a:lnTo>
                  <a:pt x="2231470" y="3924300"/>
                </a:lnTo>
                <a:lnTo>
                  <a:pt x="2298110" y="3848100"/>
                </a:lnTo>
                <a:lnTo>
                  <a:pt x="2399589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2" y="3581400"/>
                </a:lnTo>
                <a:lnTo>
                  <a:pt x="2746575" y="3517900"/>
                </a:lnTo>
                <a:lnTo>
                  <a:pt x="2710279" y="3467100"/>
                </a:lnTo>
                <a:lnTo>
                  <a:pt x="2674175" y="3429000"/>
                </a:lnTo>
                <a:lnTo>
                  <a:pt x="2807836" y="3289300"/>
                </a:lnTo>
                <a:lnTo>
                  <a:pt x="2538526" y="3289300"/>
                </a:lnTo>
                <a:lnTo>
                  <a:pt x="2435236" y="3175000"/>
                </a:lnTo>
                <a:lnTo>
                  <a:pt x="2333680" y="3060700"/>
                </a:lnTo>
                <a:lnTo>
                  <a:pt x="2266995" y="2984500"/>
                </a:lnTo>
                <a:lnTo>
                  <a:pt x="2201163" y="2908300"/>
                </a:lnTo>
                <a:lnTo>
                  <a:pt x="2136217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12" y="965200"/>
                </a:moveTo>
                <a:lnTo>
                  <a:pt x="840182" y="1003300"/>
                </a:lnTo>
                <a:lnTo>
                  <a:pt x="804618" y="1041400"/>
                </a:lnTo>
                <a:lnTo>
                  <a:pt x="769590" y="1079500"/>
                </a:lnTo>
                <a:lnTo>
                  <a:pt x="735065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2" y="1358900"/>
                </a:lnTo>
                <a:lnTo>
                  <a:pt x="834681" y="1397000"/>
                </a:lnTo>
                <a:lnTo>
                  <a:pt x="858448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2" y="1612900"/>
                </a:lnTo>
                <a:lnTo>
                  <a:pt x="983405" y="1651000"/>
                </a:lnTo>
                <a:lnTo>
                  <a:pt x="1009590" y="1689100"/>
                </a:lnTo>
                <a:lnTo>
                  <a:pt x="1036163" y="1739900"/>
                </a:lnTo>
                <a:lnTo>
                  <a:pt x="1063119" y="1778000"/>
                </a:lnTo>
                <a:lnTo>
                  <a:pt x="1090454" y="1816100"/>
                </a:lnTo>
                <a:lnTo>
                  <a:pt x="1118164" y="1854200"/>
                </a:lnTo>
                <a:lnTo>
                  <a:pt x="1146244" y="1905000"/>
                </a:lnTo>
                <a:lnTo>
                  <a:pt x="1174690" y="1943100"/>
                </a:lnTo>
                <a:lnTo>
                  <a:pt x="1203498" y="1981200"/>
                </a:lnTo>
                <a:lnTo>
                  <a:pt x="1232663" y="2019300"/>
                </a:lnTo>
                <a:lnTo>
                  <a:pt x="1262181" y="2070100"/>
                </a:lnTo>
                <a:lnTo>
                  <a:pt x="1292047" y="2108200"/>
                </a:lnTo>
                <a:lnTo>
                  <a:pt x="1322258" y="2146300"/>
                </a:lnTo>
                <a:lnTo>
                  <a:pt x="1352808" y="2197100"/>
                </a:lnTo>
                <a:lnTo>
                  <a:pt x="1383694" y="2235200"/>
                </a:lnTo>
                <a:lnTo>
                  <a:pt x="1414910" y="2273300"/>
                </a:lnTo>
                <a:lnTo>
                  <a:pt x="1446454" y="2311400"/>
                </a:lnTo>
                <a:lnTo>
                  <a:pt x="1478320" y="2362200"/>
                </a:lnTo>
                <a:lnTo>
                  <a:pt x="1510504" y="2400300"/>
                </a:lnTo>
                <a:lnTo>
                  <a:pt x="1543001" y="2438400"/>
                </a:lnTo>
                <a:lnTo>
                  <a:pt x="1575808" y="2476500"/>
                </a:lnTo>
                <a:lnTo>
                  <a:pt x="1608920" y="2527300"/>
                </a:lnTo>
                <a:lnTo>
                  <a:pt x="1642333" y="2565400"/>
                </a:lnTo>
                <a:lnTo>
                  <a:pt x="1676041" y="2603500"/>
                </a:lnTo>
                <a:lnTo>
                  <a:pt x="1710042" y="2654300"/>
                </a:lnTo>
                <a:lnTo>
                  <a:pt x="1674079" y="2679700"/>
                </a:lnTo>
                <a:lnTo>
                  <a:pt x="1531115" y="2832100"/>
                </a:lnTo>
                <a:lnTo>
                  <a:pt x="1495608" y="2857500"/>
                </a:lnTo>
                <a:lnTo>
                  <a:pt x="1389689" y="2971800"/>
                </a:lnTo>
                <a:lnTo>
                  <a:pt x="1354592" y="2997200"/>
                </a:lnTo>
                <a:lnTo>
                  <a:pt x="1215314" y="3149600"/>
                </a:lnTo>
                <a:lnTo>
                  <a:pt x="1180785" y="3175000"/>
                </a:lnTo>
                <a:lnTo>
                  <a:pt x="1077937" y="3289300"/>
                </a:lnTo>
                <a:lnTo>
                  <a:pt x="1342878" y="3289300"/>
                </a:lnTo>
                <a:lnTo>
                  <a:pt x="1390714" y="3238500"/>
                </a:lnTo>
                <a:lnTo>
                  <a:pt x="1426772" y="3213100"/>
                </a:lnTo>
                <a:lnTo>
                  <a:pt x="1609097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45" y="2578100"/>
                </a:lnTo>
                <a:lnTo>
                  <a:pt x="2116020" y="2514600"/>
                </a:lnTo>
                <a:lnTo>
                  <a:pt x="2127582" y="2501900"/>
                </a:lnTo>
                <a:lnTo>
                  <a:pt x="1858708" y="2501900"/>
                </a:lnTo>
                <a:lnTo>
                  <a:pt x="1824726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0" y="2336800"/>
                </a:lnTo>
                <a:lnTo>
                  <a:pt x="1692147" y="2286000"/>
                </a:lnTo>
                <a:lnTo>
                  <a:pt x="1659861" y="2247900"/>
                </a:lnTo>
                <a:lnTo>
                  <a:pt x="1627929" y="2209800"/>
                </a:lnTo>
                <a:lnTo>
                  <a:pt x="1596355" y="2159000"/>
                </a:lnTo>
                <a:lnTo>
                  <a:pt x="1565143" y="2120900"/>
                </a:lnTo>
                <a:lnTo>
                  <a:pt x="1534298" y="2082800"/>
                </a:lnTo>
                <a:lnTo>
                  <a:pt x="1503825" y="2032000"/>
                </a:lnTo>
                <a:lnTo>
                  <a:pt x="1473728" y="1993900"/>
                </a:lnTo>
                <a:lnTo>
                  <a:pt x="1444012" y="1943100"/>
                </a:lnTo>
                <a:lnTo>
                  <a:pt x="1414681" y="1905000"/>
                </a:lnTo>
                <a:lnTo>
                  <a:pt x="1385741" y="1866900"/>
                </a:lnTo>
                <a:lnTo>
                  <a:pt x="1357195" y="1816100"/>
                </a:lnTo>
                <a:lnTo>
                  <a:pt x="1329049" y="1778000"/>
                </a:lnTo>
                <a:lnTo>
                  <a:pt x="1301307" y="1739900"/>
                </a:lnTo>
                <a:lnTo>
                  <a:pt x="1273973" y="1689100"/>
                </a:lnTo>
                <a:lnTo>
                  <a:pt x="1247053" y="1651000"/>
                </a:lnTo>
                <a:lnTo>
                  <a:pt x="1220551" y="1612900"/>
                </a:lnTo>
                <a:lnTo>
                  <a:pt x="1194471" y="1562100"/>
                </a:lnTo>
                <a:lnTo>
                  <a:pt x="1168818" y="1524000"/>
                </a:lnTo>
                <a:lnTo>
                  <a:pt x="1143597" y="1485900"/>
                </a:lnTo>
                <a:lnTo>
                  <a:pt x="1118813" y="1435100"/>
                </a:lnTo>
                <a:lnTo>
                  <a:pt x="1094470" y="1397000"/>
                </a:lnTo>
                <a:lnTo>
                  <a:pt x="1070572" y="1358900"/>
                </a:lnTo>
                <a:lnTo>
                  <a:pt x="1047125" y="1308100"/>
                </a:lnTo>
                <a:lnTo>
                  <a:pt x="1024132" y="1270000"/>
                </a:lnTo>
                <a:lnTo>
                  <a:pt x="1001599" y="1219200"/>
                </a:lnTo>
                <a:lnTo>
                  <a:pt x="979531" y="1181100"/>
                </a:lnTo>
                <a:lnTo>
                  <a:pt x="957931" y="1143000"/>
                </a:lnTo>
                <a:lnTo>
                  <a:pt x="936804" y="1092200"/>
                </a:lnTo>
                <a:lnTo>
                  <a:pt x="916156" y="1054100"/>
                </a:lnTo>
                <a:lnTo>
                  <a:pt x="895991" y="1016000"/>
                </a:lnTo>
                <a:lnTo>
                  <a:pt x="876312" y="965200"/>
                </a:lnTo>
                <a:close/>
              </a:path>
              <a:path w="3274695" h="6870700">
                <a:moveTo>
                  <a:pt x="2859655" y="2006600"/>
                </a:moveTo>
                <a:lnTo>
                  <a:pt x="2606674" y="2006600"/>
                </a:lnTo>
                <a:lnTo>
                  <a:pt x="2635639" y="2044700"/>
                </a:lnTo>
                <a:lnTo>
                  <a:pt x="2664932" y="2082800"/>
                </a:lnTo>
                <a:lnTo>
                  <a:pt x="2694551" y="2120900"/>
                </a:lnTo>
                <a:lnTo>
                  <a:pt x="2724491" y="2159000"/>
                </a:lnTo>
                <a:lnTo>
                  <a:pt x="2754750" y="2197100"/>
                </a:lnTo>
                <a:lnTo>
                  <a:pt x="2785325" y="2235200"/>
                </a:lnTo>
                <a:lnTo>
                  <a:pt x="2816212" y="2273300"/>
                </a:lnTo>
                <a:lnTo>
                  <a:pt x="2847407" y="2311400"/>
                </a:lnTo>
                <a:lnTo>
                  <a:pt x="2878908" y="2349500"/>
                </a:lnTo>
                <a:lnTo>
                  <a:pt x="2910710" y="2387600"/>
                </a:lnTo>
                <a:lnTo>
                  <a:pt x="2942812" y="2425700"/>
                </a:lnTo>
                <a:lnTo>
                  <a:pt x="2975209" y="2463800"/>
                </a:lnTo>
                <a:lnTo>
                  <a:pt x="3007898" y="2501900"/>
                </a:lnTo>
                <a:lnTo>
                  <a:pt x="3040876" y="2552700"/>
                </a:lnTo>
                <a:lnTo>
                  <a:pt x="3074140" y="2590800"/>
                </a:lnTo>
                <a:lnTo>
                  <a:pt x="3141510" y="2667000"/>
                </a:lnTo>
                <a:lnTo>
                  <a:pt x="3107835" y="2692400"/>
                </a:lnTo>
                <a:lnTo>
                  <a:pt x="3039744" y="2768600"/>
                </a:lnTo>
                <a:lnTo>
                  <a:pt x="2970689" y="2844800"/>
                </a:lnTo>
                <a:lnTo>
                  <a:pt x="2900698" y="2921000"/>
                </a:lnTo>
                <a:lnTo>
                  <a:pt x="2865361" y="2946400"/>
                </a:lnTo>
                <a:lnTo>
                  <a:pt x="2792927" y="3022600"/>
                </a:lnTo>
                <a:lnTo>
                  <a:pt x="2683059" y="3136900"/>
                </a:lnTo>
                <a:lnTo>
                  <a:pt x="2538526" y="3289300"/>
                </a:lnTo>
                <a:lnTo>
                  <a:pt x="2807836" y="3289300"/>
                </a:lnTo>
                <a:lnTo>
                  <a:pt x="2931216" y="3162300"/>
                </a:lnTo>
                <a:lnTo>
                  <a:pt x="3003434" y="3098800"/>
                </a:lnTo>
                <a:lnTo>
                  <a:pt x="3072518" y="3022600"/>
                </a:lnTo>
                <a:lnTo>
                  <a:pt x="3140696" y="2946400"/>
                </a:lnTo>
                <a:lnTo>
                  <a:pt x="3174450" y="2921000"/>
                </a:lnTo>
                <a:lnTo>
                  <a:pt x="3241295" y="2844800"/>
                </a:lnTo>
                <a:lnTo>
                  <a:pt x="3274390" y="2806700"/>
                </a:lnTo>
                <a:lnTo>
                  <a:pt x="3274617" y="2806700"/>
                </a:lnTo>
                <a:lnTo>
                  <a:pt x="3274617" y="2514600"/>
                </a:lnTo>
                <a:lnTo>
                  <a:pt x="3174471" y="2400300"/>
                </a:lnTo>
                <a:lnTo>
                  <a:pt x="3141527" y="2362200"/>
                </a:lnTo>
                <a:lnTo>
                  <a:pt x="3108899" y="2324100"/>
                </a:lnTo>
                <a:lnTo>
                  <a:pt x="3076590" y="2286000"/>
                </a:lnTo>
                <a:lnTo>
                  <a:pt x="3044604" y="2247900"/>
                </a:lnTo>
                <a:lnTo>
                  <a:pt x="3012944" y="2209800"/>
                </a:lnTo>
                <a:lnTo>
                  <a:pt x="2981614" y="2171700"/>
                </a:lnTo>
                <a:lnTo>
                  <a:pt x="2950616" y="2133600"/>
                </a:lnTo>
                <a:lnTo>
                  <a:pt x="2919955" y="2095500"/>
                </a:lnTo>
                <a:lnTo>
                  <a:pt x="2889633" y="2044700"/>
                </a:lnTo>
                <a:lnTo>
                  <a:pt x="2859655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2" y="279400"/>
                </a:lnTo>
                <a:lnTo>
                  <a:pt x="1853178" y="304800"/>
                </a:lnTo>
                <a:lnTo>
                  <a:pt x="1811622" y="317500"/>
                </a:lnTo>
                <a:lnTo>
                  <a:pt x="1770415" y="342900"/>
                </a:lnTo>
                <a:lnTo>
                  <a:pt x="1729549" y="355600"/>
                </a:lnTo>
                <a:lnTo>
                  <a:pt x="1742711" y="406400"/>
                </a:lnTo>
                <a:lnTo>
                  <a:pt x="1756567" y="457200"/>
                </a:lnTo>
                <a:lnTo>
                  <a:pt x="1771112" y="495300"/>
                </a:lnTo>
                <a:lnTo>
                  <a:pt x="1786339" y="546100"/>
                </a:lnTo>
                <a:lnTo>
                  <a:pt x="1802242" y="584200"/>
                </a:lnTo>
                <a:lnTo>
                  <a:pt x="1818814" y="635000"/>
                </a:lnTo>
                <a:lnTo>
                  <a:pt x="1836049" y="673100"/>
                </a:lnTo>
                <a:lnTo>
                  <a:pt x="1853941" y="723900"/>
                </a:lnTo>
                <a:lnTo>
                  <a:pt x="1872483" y="774700"/>
                </a:lnTo>
                <a:lnTo>
                  <a:pt x="1891670" y="812800"/>
                </a:lnTo>
                <a:lnTo>
                  <a:pt x="1911494" y="863600"/>
                </a:lnTo>
                <a:lnTo>
                  <a:pt x="1931949" y="901700"/>
                </a:lnTo>
                <a:lnTo>
                  <a:pt x="1953030" y="952500"/>
                </a:lnTo>
                <a:lnTo>
                  <a:pt x="1974729" y="990600"/>
                </a:lnTo>
                <a:lnTo>
                  <a:pt x="1997040" y="1041400"/>
                </a:lnTo>
                <a:lnTo>
                  <a:pt x="2019957" y="1092200"/>
                </a:lnTo>
                <a:lnTo>
                  <a:pt x="2043474" y="1130300"/>
                </a:lnTo>
                <a:lnTo>
                  <a:pt x="2067583" y="1181100"/>
                </a:lnTo>
                <a:lnTo>
                  <a:pt x="2092280" y="1219200"/>
                </a:lnTo>
                <a:lnTo>
                  <a:pt x="2117557" y="1270000"/>
                </a:lnTo>
                <a:lnTo>
                  <a:pt x="2143409" y="1320800"/>
                </a:lnTo>
                <a:lnTo>
                  <a:pt x="2169828" y="1358900"/>
                </a:lnTo>
                <a:lnTo>
                  <a:pt x="2196808" y="1409700"/>
                </a:lnTo>
                <a:lnTo>
                  <a:pt x="2224344" y="1447800"/>
                </a:lnTo>
                <a:lnTo>
                  <a:pt x="2252429" y="1498600"/>
                </a:lnTo>
                <a:lnTo>
                  <a:pt x="2281055" y="1536700"/>
                </a:lnTo>
                <a:lnTo>
                  <a:pt x="2310218" y="1587500"/>
                </a:lnTo>
                <a:lnTo>
                  <a:pt x="2339911" y="1638300"/>
                </a:lnTo>
                <a:lnTo>
                  <a:pt x="2370126" y="1676400"/>
                </a:lnTo>
                <a:lnTo>
                  <a:pt x="2400859" y="1727200"/>
                </a:lnTo>
                <a:lnTo>
                  <a:pt x="2432102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0" y="2273300"/>
                </a:lnTo>
                <a:lnTo>
                  <a:pt x="2063969" y="2298700"/>
                </a:lnTo>
                <a:lnTo>
                  <a:pt x="2029575" y="2336800"/>
                </a:lnTo>
                <a:lnTo>
                  <a:pt x="1995249" y="2362200"/>
                </a:lnTo>
                <a:lnTo>
                  <a:pt x="1926819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2" y="2501900"/>
                </a:lnTo>
                <a:lnTo>
                  <a:pt x="2185456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67" y="2298700"/>
                </a:lnTo>
                <a:lnTo>
                  <a:pt x="2399610" y="2222500"/>
                </a:lnTo>
                <a:lnTo>
                  <a:pt x="2434964" y="2197100"/>
                </a:lnTo>
                <a:lnTo>
                  <a:pt x="2469993" y="2159000"/>
                </a:lnTo>
                <a:lnTo>
                  <a:pt x="2504688" y="2120900"/>
                </a:lnTo>
                <a:lnTo>
                  <a:pt x="2539040" y="2082800"/>
                </a:lnTo>
                <a:lnTo>
                  <a:pt x="2573038" y="2044700"/>
                </a:lnTo>
                <a:lnTo>
                  <a:pt x="2606674" y="2006600"/>
                </a:lnTo>
                <a:lnTo>
                  <a:pt x="2859655" y="2006600"/>
                </a:lnTo>
                <a:lnTo>
                  <a:pt x="2830022" y="1968500"/>
                </a:lnTo>
                <a:lnTo>
                  <a:pt x="2800740" y="1930400"/>
                </a:lnTo>
                <a:lnTo>
                  <a:pt x="2771810" y="1892300"/>
                </a:lnTo>
                <a:lnTo>
                  <a:pt x="2743238" y="1854200"/>
                </a:lnTo>
                <a:lnTo>
                  <a:pt x="2777182" y="1816100"/>
                </a:lnTo>
                <a:lnTo>
                  <a:pt x="2810673" y="1778000"/>
                </a:lnTo>
                <a:lnTo>
                  <a:pt x="2843702" y="1739900"/>
                </a:lnTo>
                <a:lnTo>
                  <a:pt x="2876263" y="1701800"/>
                </a:lnTo>
                <a:lnTo>
                  <a:pt x="2634068" y="1701800"/>
                </a:lnTo>
                <a:lnTo>
                  <a:pt x="2603129" y="1663700"/>
                </a:lnTo>
                <a:lnTo>
                  <a:pt x="2572715" y="1612900"/>
                </a:lnTo>
                <a:lnTo>
                  <a:pt x="2542833" y="1574800"/>
                </a:lnTo>
                <a:lnTo>
                  <a:pt x="2513489" y="1524000"/>
                </a:lnTo>
                <a:lnTo>
                  <a:pt x="2484689" y="1473200"/>
                </a:lnTo>
                <a:lnTo>
                  <a:pt x="2456441" y="1435100"/>
                </a:lnTo>
                <a:lnTo>
                  <a:pt x="2428751" y="1384300"/>
                </a:lnTo>
                <a:lnTo>
                  <a:pt x="2401626" y="1346200"/>
                </a:lnTo>
                <a:lnTo>
                  <a:pt x="2375073" y="1295400"/>
                </a:lnTo>
                <a:lnTo>
                  <a:pt x="2349097" y="1257300"/>
                </a:lnTo>
                <a:lnTo>
                  <a:pt x="2323707" y="1206500"/>
                </a:lnTo>
                <a:lnTo>
                  <a:pt x="2298907" y="1168400"/>
                </a:lnTo>
                <a:lnTo>
                  <a:pt x="2274706" y="1117600"/>
                </a:lnTo>
                <a:lnTo>
                  <a:pt x="2251110" y="1079500"/>
                </a:lnTo>
                <a:lnTo>
                  <a:pt x="2228125" y="1028700"/>
                </a:lnTo>
                <a:lnTo>
                  <a:pt x="2205758" y="990600"/>
                </a:lnTo>
                <a:lnTo>
                  <a:pt x="2184015" y="939800"/>
                </a:lnTo>
                <a:lnTo>
                  <a:pt x="2162905" y="889000"/>
                </a:lnTo>
                <a:lnTo>
                  <a:pt x="2142432" y="850900"/>
                </a:lnTo>
                <a:lnTo>
                  <a:pt x="2122603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3" y="673100"/>
                </a:lnTo>
                <a:lnTo>
                  <a:pt x="2049870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74" y="0"/>
                </a:lnTo>
                <a:lnTo>
                  <a:pt x="2996787" y="12700"/>
                </a:lnTo>
                <a:lnTo>
                  <a:pt x="2892951" y="12700"/>
                </a:lnTo>
                <a:lnTo>
                  <a:pt x="2841409" y="25400"/>
                </a:lnTo>
                <a:lnTo>
                  <a:pt x="2847991" y="63500"/>
                </a:lnTo>
                <a:lnTo>
                  <a:pt x="2855648" y="114300"/>
                </a:lnTo>
                <a:lnTo>
                  <a:pt x="2864367" y="165100"/>
                </a:lnTo>
                <a:lnTo>
                  <a:pt x="2874138" y="203200"/>
                </a:lnTo>
                <a:lnTo>
                  <a:pt x="2884946" y="254000"/>
                </a:lnTo>
                <a:lnTo>
                  <a:pt x="2896782" y="304800"/>
                </a:lnTo>
                <a:lnTo>
                  <a:pt x="2909632" y="342900"/>
                </a:lnTo>
                <a:lnTo>
                  <a:pt x="2923484" y="393700"/>
                </a:lnTo>
                <a:lnTo>
                  <a:pt x="2938327" y="444500"/>
                </a:lnTo>
                <a:lnTo>
                  <a:pt x="2954148" y="482600"/>
                </a:lnTo>
                <a:lnTo>
                  <a:pt x="2970936" y="533400"/>
                </a:lnTo>
                <a:lnTo>
                  <a:pt x="2988677" y="584200"/>
                </a:lnTo>
                <a:lnTo>
                  <a:pt x="3007361" y="622300"/>
                </a:lnTo>
                <a:lnTo>
                  <a:pt x="3026975" y="673100"/>
                </a:lnTo>
                <a:lnTo>
                  <a:pt x="3047508" y="723900"/>
                </a:lnTo>
                <a:lnTo>
                  <a:pt x="3068946" y="762000"/>
                </a:lnTo>
                <a:lnTo>
                  <a:pt x="3091278" y="812800"/>
                </a:lnTo>
                <a:lnTo>
                  <a:pt x="3114492" y="863600"/>
                </a:lnTo>
                <a:lnTo>
                  <a:pt x="3138577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1" y="1028700"/>
                </a:lnTo>
                <a:lnTo>
                  <a:pt x="3092712" y="1079500"/>
                </a:lnTo>
                <a:lnTo>
                  <a:pt x="3067415" y="1117600"/>
                </a:lnTo>
                <a:lnTo>
                  <a:pt x="3041298" y="1155700"/>
                </a:lnTo>
                <a:lnTo>
                  <a:pt x="3014375" y="1206500"/>
                </a:lnTo>
                <a:lnTo>
                  <a:pt x="2986662" y="1244600"/>
                </a:lnTo>
                <a:lnTo>
                  <a:pt x="2958174" y="1282700"/>
                </a:lnTo>
                <a:lnTo>
                  <a:pt x="2928926" y="1333500"/>
                </a:lnTo>
                <a:lnTo>
                  <a:pt x="2898934" y="1371600"/>
                </a:lnTo>
                <a:lnTo>
                  <a:pt x="2868214" y="1409700"/>
                </a:lnTo>
                <a:lnTo>
                  <a:pt x="2836781" y="1447800"/>
                </a:lnTo>
                <a:lnTo>
                  <a:pt x="2804650" y="1498600"/>
                </a:lnTo>
                <a:lnTo>
                  <a:pt x="2771836" y="1536700"/>
                </a:lnTo>
                <a:lnTo>
                  <a:pt x="2738356" y="1574800"/>
                </a:lnTo>
                <a:lnTo>
                  <a:pt x="2704224" y="1625600"/>
                </a:lnTo>
                <a:lnTo>
                  <a:pt x="2669457" y="1663700"/>
                </a:lnTo>
                <a:lnTo>
                  <a:pt x="2634068" y="1701800"/>
                </a:lnTo>
                <a:lnTo>
                  <a:pt x="2876263" y="1701800"/>
                </a:lnTo>
                <a:lnTo>
                  <a:pt x="2908348" y="1663700"/>
                </a:lnTo>
                <a:lnTo>
                  <a:pt x="2939951" y="1625600"/>
                </a:lnTo>
                <a:lnTo>
                  <a:pt x="2971063" y="1587500"/>
                </a:lnTo>
                <a:lnTo>
                  <a:pt x="3001678" y="1549400"/>
                </a:lnTo>
                <a:lnTo>
                  <a:pt x="3031788" y="1498600"/>
                </a:lnTo>
                <a:lnTo>
                  <a:pt x="3061386" y="1460500"/>
                </a:lnTo>
                <a:lnTo>
                  <a:pt x="3090466" y="1422400"/>
                </a:lnTo>
                <a:lnTo>
                  <a:pt x="3119019" y="1384300"/>
                </a:lnTo>
                <a:lnTo>
                  <a:pt x="3147039" y="1346200"/>
                </a:lnTo>
                <a:lnTo>
                  <a:pt x="3174519" y="1308100"/>
                </a:lnTo>
                <a:lnTo>
                  <a:pt x="3201450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7" y="1155700"/>
                </a:lnTo>
                <a:lnTo>
                  <a:pt x="3274617" y="685800"/>
                </a:lnTo>
                <a:lnTo>
                  <a:pt x="3261512" y="647700"/>
                </a:lnTo>
                <a:lnTo>
                  <a:pt x="3244148" y="596900"/>
                </a:lnTo>
                <a:lnTo>
                  <a:pt x="3228203" y="546100"/>
                </a:lnTo>
                <a:lnTo>
                  <a:pt x="3213706" y="495300"/>
                </a:lnTo>
                <a:lnTo>
                  <a:pt x="3200684" y="444500"/>
                </a:lnTo>
                <a:lnTo>
                  <a:pt x="3189165" y="393700"/>
                </a:lnTo>
                <a:lnTo>
                  <a:pt x="3179175" y="342900"/>
                </a:lnTo>
                <a:lnTo>
                  <a:pt x="3170742" y="292100"/>
                </a:lnTo>
                <a:lnTo>
                  <a:pt x="3163893" y="254000"/>
                </a:lnTo>
                <a:lnTo>
                  <a:pt x="3158656" y="203200"/>
                </a:lnTo>
                <a:lnTo>
                  <a:pt x="3155059" y="152400"/>
                </a:lnTo>
                <a:lnTo>
                  <a:pt x="3153128" y="101600"/>
                </a:lnTo>
                <a:lnTo>
                  <a:pt x="3152890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3300" y="1190625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100" y="1114425"/>
            <a:ext cx="2855379" cy="2347518"/>
          </a:xfrm>
          <a:prstGeom prst="rect">
            <a:avLst/>
          </a:prstGeom>
        </p:spPr>
      </p:pic>
      <p:pic>
        <p:nvPicPr>
          <p:cNvPr id="13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5100" y="1038225"/>
            <a:ext cx="2855391" cy="2347518"/>
          </a:xfrm>
          <a:prstGeom prst="rect">
            <a:avLst/>
          </a:prstGeom>
        </p:spPr>
      </p:pic>
      <p:pic>
        <p:nvPicPr>
          <p:cNvPr id="14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9888" y="4004576"/>
            <a:ext cx="2855379" cy="2347506"/>
          </a:xfrm>
          <a:prstGeom prst="rect">
            <a:avLst/>
          </a:prstGeom>
        </p:spPr>
      </p:pic>
      <p:pic>
        <p:nvPicPr>
          <p:cNvPr id="16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8716" y="4004576"/>
            <a:ext cx="2855391" cy="2340825"/>
          </a:xfrm>
          <a:prstGeom prst="rect">
            <a:avLst/>
          </a:prstGeom>
        </p:spPr>
      </p:pic>
      <p:pic>
        <p:nvPicPr>
          <p:cNvPr id="17" name="Picture 16" descr="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6900" y="4010025"/>
            <a:ext cx="2819400" cy="2362200"/>
          </a:xfrm>
          <a:prstGeom prst="rect">
            <a:avLst/>
          </a:prstGeom>
        </p:spPr>
      </p:pic>
      <p:pic>
        <p:nvPicPr>
          <p:cNvPr id="20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46900" y="1038225"/>
            <a:ext cx="2855391" cy="2347517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47434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1079500" y="34766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Micro 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03700" y="34766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Bending Test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75500" y="34004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TorsionTest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31900" y="64484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Weighting scale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51300" y="64484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Chemical Testing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99300" y="64484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Resistivity Test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0900" y="352425"/>
            <a:ext cx="9525000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30" dirty="0"/>
              <a:t>Quality Management Systems</a:t>
            </a:r>
            <a:br>
              <a:rPr lang="en-US" spc="130" dirty="0"/>
            </a:br>
            <a:br>
              <a:rPr lang="en-US" spc="130" dirty="0"/>
            </a:br>
            <a:r>
              <a:rPr lang="en-US" sz="2000" spc="13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</a:rPr>
              <a:t>The organization is certified with QMS ( ISO 9001-2015, 14001, 45001, ROHS, and IATF)</a:t>
            </a:r>
            <a:br>
              <a:rPr lang="en-US" spc="130" dirty="0"/>
            </a:br>
            <a:endParaRPr spc="130" dirty="0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7355948" y="2108324"/>
            <a:ext cx="2791352" cy="3730501"/>
            <a:chOff x="8074520" y="2394740"/>
            <a:chExt cx="2118766" cy="2938269"/>
          </a:xfrm>
        </p:grpSpPr>
        <p:pic>
          <p:nvPicPr>
            <p:cNvPr id="51" name="object 5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4930" y="2394740"/>
              <a:ext cx="2118356" cy="293826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4520" y="2434387"/>
              <a:ext cx="1992871" cy="2766555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5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698500" y="2000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927100" y="585049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ISO-9001-2015, 14001, 45001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432300" y="585049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IATF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08900" y="585049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ROHS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01F933-C5D9-0B3F-9F2D-6361CE1D2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" y="1967543"/>
            <a:ext cx="2791353" cy="39474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F6DE40D-0306-668C-A392-371F50E08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14" y="2054948"/>
            <a:ext cx="2567293" cy="36314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6300" y="2867025"/>
            <a:ext cx="5700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CUSTOMER REACH 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4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571" y="1196711"/>
            <a:ext cx="320392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4" dirty="0"/>
              <a:t>Customers Location in India</a:t>
            </a:r>
            <a:br>
              <a:rPr lang="en-US" spc="114" dirty="0"/>
            </a:br>
            <a:endParaRPr spc="114" dirty="0"/>
          </a:p>
        </p:txBody>
      </p:sp>
      <p:sp>
        <p:nvSpPr>
          <p:cNvPr id="4" name="object 4"/>
          <p:cNvSpPr/>
          <p:nvPr/>
        </p:nvSpPr>
        <p:spPr>
          <a:xfrm>
            <a:off x="7417372" y="348749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0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8" y="5245100"/>
                </a:lnTo>
                <a:lnTo>
                  <a:pt x="2728946" y="5295900"/>
                </a:lnTo>
                <a:lnTo>
                  <a:pt x="2762239" y="5334000"/>
                </a:lnTo>
                <a:lnTo>
                  <a:pt x="2794871" y="5372100"/>
                </a:lnTo>
                <a:lnTo>
                  <a:pt x="2826825" y="5422900"/>
                </a:lnTo>
                <a:lnTo>
                  <a:pt x="2858086" y="5461000"/>
                </a:lnTo>
                <a:lnTo>
                  <a:pt x="2888639" y="5499100"/>
                </a:lnTo>
                <a:lnTo>
                  <a:pt x="2918467" y="5549900"/>
                </a:lnTo>
                <a:lnTo>
                  <a:pt x="2947556" y="5588000"/>
                </a:lnTo>
                <a:lnTo>
                  <a:pt x="2975890" y="5626100"/>
                </a:lnTo>
                <a:lnTo>
                  <a:pt x="3003452" y="5664200"/>
                </a:lnTo>
                <a:lnTo>
                  <a:pt x="3030228" y="5715000"/>
                </a:lnTo>
                <a:lnTo>
                  <a:pt x="3056201" y="5753100"/>
                </a:lnTo>
                <a:lnTo>
                  <a:pt x="3081357" y="5791200"/>
                </a:lnTo>
                <a:lnTo>
                  <a:pt x="3105678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59" y="6858000"/>
                </a:lnTo>
                <a:lnTo>
                  <a:pt x="2979927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09" y="6781800"/>
                </a:lnTo>
                <a:lnTo>
                  <a:pt x="3138816" y="6731000"/>
                </a:lnTo>
                <a:lnTo>
                  <a:pt x="3142705" y="6680200"/>
                </a:lnTo>
                <a:lnTo>
                  <a:pt x="3148249" y="6629400"/>
                </a:lnTo>
                <a:lnTo>
                  <a:pt x="3155418" y="6578600"/>
                </a:lnTo>
                <a:lnTo>
                  <a:pt x="3164185" y="6527800"/>
                </a:lnTo>
                <a:lnTo>
                  <a:pt x="3174522" y="6477000"/>
                </a:lnTo>
                <a:lnTo>
                  <a:pt x="3186398" y="6426200"/>
                </a:lnTo>
                <a:lnTo>
                  <a:pt x="3199788" y="6375400"/>
                </a:lnTo>
                <a:lnTo>
                  <a:pt x="3214661" y="6324600"/>
                </a:lnTo>
                <a:lnTo>
                  <a:pt x="3230989" y="6273800"/>
                </a:lnTo>
                <a:lnTo>
                  <a:pt x="3248745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1" y="5651500"/>
                </a:lnTo>
                <a:lnTo>
                  <a:pt x="3191128" y="5613400"/>
                </a:lnTo>
                <a:lnTo>
                  <a:pt x="3164405" y="5562600"/>
                </a:lnTo>
                <a:lnTo>
                  <a:pt x="3137128" y="5524500"/>
                </a:lnTo>
                <a:lnTo>
                  <a:pt x="3109306" y="5486400"/>
                </a:lnTo>
                <a:lnTo>
                  <a:pt x="3080947" y="5448300"/>
                </a:lnTo>
                <a:lnTo>
                  <a:pt x="3052058" y="5410200"/>
                </a:lnTo>
                <a:lnTo>
                  <a:pt x="3022649" y="5372100"/>
                </a:lnTo>
                <a:lnTo>
                  <a:pt x="2992726" y="5334000"/>
                </a:lnTo>
                <a:lnTo>
                  <a:pt x="2962297" y="5295900"/>
                </a:lnTo>
                <a:lnTo>
                  <a:pt x="2931372" y="5245100"/>
                </a:lnTo>
                <a:lnTo>
                  <a:pt x="2899957" y="5207000"/>
                </a:lnTo>
                <a:lnTo>
                  <a:pt x="2868060" y="5168900"/>
                </a:lnTo>
                <a:close/>
              </a:path>
              <a:path w="3274695" h="6870700">
                <a:moveTo>
                  <a:pt x="2122639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4" y="4432300"/>
                </a:lnTo>
                <a:lnTo>
                  <a:pt x="1989728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0" y="4749800"/>
                </a:lnTo>
                <a:lnTo>
                  <a:pt x="2276104" y="4787900"/>
                </a:lnTo>
                <a:lnTo>
                  <a:pt x="2312484" y="4826000"/>
                </a:lnTo>
                <a:lnTo>
                  <a:pt x="2348482" y="4864100"/>
                </a:lnTo>
                <a:lnTo>
                  <a:pt x="2384092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4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7" y="6248400"/>
                </a:lnTo>
                <a:lnTo>
                  <a:pt x="2052276" y="6197600"/>
                </a:lnTo>
                <a:lnTo>
                  <a:pt x="2070359" y="6159500"/>
                </a:lnTo>
                <a:lnTo>
                  <a:pt x="2089110" y="6108700"/>
                </a:lnTo>
                <a:lnTo>
                  <a:pt x="2108521" y="6070600"/>
                </a:lnTo>
                <a:lnTo>
                  <a:pt x="2128587" y="6019800"/>
                </a:lnTo>
                <a:lnTo>
                  <a:pt x="2149300" y="5969000"/>
                </a:lnTo>
                <a:lnTo>
                  <a:pt x="2170654" y="5930900"/>
                </a:lnTo>
                <a:lnTo>
                  <a:pt x="2192642" y="5880100"/>
                </a:lnTo>
                <a:lnTo>
                  <a:pt x="2215257" y="5842000"/>
                </a:lnTo>
                <a:lnTo>
                  <a:pt x="2238493" y="5791200"/>
                </a:lnTo>
                <a:lnTo>
                  <a:pt x="2262344" y="5753100"/>
                </a:lnTo>
                <a:lnTo>
                  <a:pt x="2286802" y="5702300"/>
                </a:lnTo>
                <a:lnTo>
                  <a:pt x="2311860" y="5664200"/>
                </a:lnTo>
                <a:lnTo>
                  <a:pt x="2337513" y="5613400"/>
                </a:lnTo>
                <a:lnTo>
                  <a:pt x="2363753" y="5575300"/>
                </a:lnTo>
                <a:lnTo>
                  <a:pt x="2390574" y="5524500"/>
                </a:lnTo>
                <a:lnTo>
                  <a:pt x="2417970" y="5486400"/>
                </a:lnTo>
                <a:lnTo>
                  <a:pt x="2445933" y="5435600"/>
                </a:lnTo>
                <a:lnTo>
                  <a:pt x="2474456" y="5384800"/>
                </a:lnTo>
                <a:lnTo>
                  <a:pt x="2503534" y="5346700"/>
                </a:lnTo>
                <a:lnTo>
                  <a:pt x="2533160" y="5295900"/>
                </a:lnTo>
                <a:lnTo>
                  <a:pt x="2563326" y="5257800"/>
                </a:lnTo>
                <a:lnTo>
                  <a:pt x="2594027" y="5207000"/>
                </a:lnTo>
                <a:lnTo>
                  <a:pt x="2625255" y="5168900"/>
                </a:lnTo>
                <a:lnTo>
                  <a:pt x="2868060" y="5168900"/>
                </a:lnTo>
                <a:lnTo>
                  <a:pt x="2835690" y="5130800"/>
                </a:lnTo>
                <a:lnTo>
                  <a:pt x="2802855" y="5092700"/>
                </a:lnTo>
                <a:lnTo>
                  <a:pt x="2769563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1" y="4711700"/>
                </a:lnTo>
                <a:lnTo>
                  <a:pt x="2428930" y="4673600"/>
                </a:lnTo>
                <a:lnTo>
                  <a:pt x="2393686" y="4635500"/>
                </a:lnTo>
                <a:lnTo>
                  <a:pt x="2358106" y="4597400"/>
                </a:lnTo>
                <a:lnTo>
                  <a:pt x="2322197" y="4572000"/>
                </a:lnTo>
                <a:lnTo>
                  <a:pt x="2249423" y="4495800"/>
                </a:lnTo>
                <a:lnTo>
                  <a:pt x="2180179" y="4419600"/>
                </a:lnTo>
                <a:lnTo>
                  <a:pt x="2145626" y="4394200"/>
                </a:lnTo>
                <a:lnTo>
                  <a:pt x="2122639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0" y="5740400"/>
                </a:lnTo>
                <a:lnTo>
                  <a:pt x="756015" y="5778500"/>
                </a:lnTo>
                <a:lnTo>
                  <a:pt x="790951" y="5816600"/>
                </a:lnTo>
                <a:lnTo>
                  <a:pt x="826406" y="5854700"/>
                </a:lnTo>
                <a:lnTo>
                  <a:pt x="862380" y="5892800"/>
                </a:lnTo>
                <a:lnTo>
                  <a:pt x="882293" y="5854700"/>
                </a:lnTo>
                <a:lnTo>
                  <a:pt x="902695" y="5803900"/>
                </a:lnTo>
                <a:lnTo>
                  <a:pt x="923580" y="5765800"/>
                </a:lnTo>
                <a:lnTo>
                  <a:pt x="944944" y="5727700"/>
                </a:lnTo>
                <a:lnTo>
                  <a:pt x="966783" y="5676900"/>
                </a:lnTo>
                <a:lnTo>
                  <a:pt x="989091" y="5638800"/>
                </a:lnTo>
                <a:lnTo>
                  <a:pt x="1011865" y="5600700"/>
                </a:lnTo>
                <a:lnTo>
                  <a:pt x="1035099" y="5549900"/>
                </a:lnTo>
                <a:lnTo>
                  <a:pt x="1058788" y="5511800"/>
                </a:lnTo>
                <a:lnTo>
                  <a:pt x="1082929" y="5461000"/>
                </a:lnTo>
                <a:lnTo>
                  <a:pt x="1107515" y="5422900"/>
                </a:lnTo>
                <a:lnTo>
                  <a:pt x="1132544" y="5384800"/>
                </a:lnTo>
                <a:lnTo>
                  <a:pt x="1158009" y="5334000"/>
                </a:lnTo>
                <a:lnTo>
                  <a:pt x="1183906" y="5295900"/>
                </a:lnTo>
                <a:lnTo>
                  <a:pt x="1210230" y="5257800"/>
                </a:lnTo>
                <a:lnTo>
                  <a:pt x="1236977" y="5207000"/>
                </a:lnTo>
                <a:lnTo>
                  <a:pt x="1264143" y="5168900"/>
                </a:lnTo>
                <a:lnTo>
                  <a:pt x="1291721" y="5130800"/>
                </a:lnTo>
                <a:lnTo>
                  <a:pt x="1319708" y="5080000"/>
                </a:lnTo>
                <a:lnTo>
                  <a:pt x="1348099" y="5041900"/>
                </a:lnTo>
                <a:lnTo>
                  <a:pt x="1376890" y="5003800"/>
                </a:lnTo>
                <a:lnTo>
                  <a:pt x="1406074" y="4953000"/>
                </a:lnTo>
                <a:lnTo>
                  <a:pt x="1435649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4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9" y="4368800"/>
                </a:lnTo>
                <a:lnTo>
                  <a:pt x="2076665" y="4318000"/>
                </a:lnTo>
                <a:lnTo>
                  <a:pt x="2007912" y="4254500"/>
                </a:lnTo>
                <a:lnTo>
                  <a:pt x="1973618" y="4216400"/>
                </a:lnTo>
                <a:lnTo>
                  <a:pt x="2036725" y="4140200"/>
                </a:lnTo>
                <a:lnTo>
                  <a:pt x="2090047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5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8" y="3924300"/>
                </a:lnTo>
                <a:lnTo>
                  <a:pt x="2898788" y="3949700"/>
                </a:lnTo>
                <a:lnTo>
                  <a:pt x="2933738" y="3987800"/>
                </a:lnTo>
                <a:lnTo>
                  <a:pt x="3002977" y="4064000"/>
                </a:lnTo>
                <a:lnTo>
                  <a:pt x="3071284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9" y="4445000"/>
                </a:lnTo>
                <a:lnTo>
                  <a:pt x="2906252" y="4483100"/>
                </a:lnTo>
                <a:lnTo>
                  <a:pt x="2874211" y="4521200"/>
                </a:lnTo>
                <a:lnTo>
                  <a:pt x="2842470" y="4559300"/>
                </a:lnTo>
                <a:lnTo>
                  <a:pt x="2811034" y="4597400"/>
                </a:lnTo>
                <a:lnTo>
                  <a:pt x="2779907" y="4635500"/>
                </a:lnTo>
                <a:lnTo>
                  <a:pt x="2749092" y="4673600"/>
                </a:lnTo>
                <a:lnTo>
                  <a:pt x="2718595" y="4711700"/>
                </a:lnTo>
                <a:lnTo>
                  <a:pt x="2688418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31" y="4064000"/>
                </a:lnTo>
                <a:lnTo>
                  <a:pt x="3205976" y="3987800"/>
                </a:lnTo>
                <a:lnTo>
                  <a:pt x="3172552" y="3962400"/>
                </a:lnTo>
                <a:lnTo>
                  <a:pt x="3105105" y="38862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11" y="3594100"/>
                </a:lnTo>
                <a:lnTo>
                  <a:pt x="2807495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9" y="3505200"/>
                </a:lnTo>
                <a:lnTo>
                  <a:pt x="2226748" y="3619500"/>
                </a:lnTo>
                <a:lnTo>
                  <a:pt x="2124459" y="3733800"/>
                </a:lnTo>
                <a:lnTo>
                  <a:pt x="2023884" y="3848100"/>
                </a:lnTo>
                <a:lnTo>
                  <a:pt x="1957846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7" y="4076700"/>
                </a:lnTo>
                <a:lnTo>
                  <a:pt x="2133110" y="4025900"/>
                </a:lnTo>
                <a:lnTo>
                  <a:pt x="2198477" y="3949700"/>
                </a:lnTo>
                <a:lnTo>
                  <a:pt x="2231483" y="3924300"/>
                </a:lnTo>
                <a:lnTo>
                  <a:pt x="2298122" y="3848100"/>
                </a:lnTo>
                <a:lnTo>
                  <a:pt x="2399601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5" y="3581400"/>
                </a:lnTo>
                <a:lnTo>
                  <a:pt x="2746587" y="3517900"/>
                </a:lnTo>
                <a:lnTo>
                  <a:pt x="2710292" y="3467100"/>
                </a:lnTo>
                <a:lnTo>
                  <a:pt x="2674188" y="3429000"/>
                </a:lnTo>
                <a:lnTo>
                  <a:pt x="2807849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1" y="1041400"/>
                </a:lnTo>
                <a:lnTo>
                  <a:pt x="769603" y="1079500"/>
                </a:lnTo>
                <a:lnTo>
                  <a:pt x="735078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54604" y="3009900"/>
                </a:lnTo>
                <a:lnTo>
                  <a:pt x="1319616" y="30353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0" y="3022600"/>
                </a:lnTo>
                <a:lnTo>
                  <a:pt x="2683071" y="3136900"/>
                </a:lnTo>
                <a:lnTo>
                  <a:pt x="2538539" y="3289300"/>
                </a:lnTo>
                <a:lnTo>
                  <a:pt x="2807849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4" y="279400"/>
                </a:lnTo>
                <a:lnTo>
                  <a:pt x="1853190" y="304800"/>
                </a:lnTo>
                <a:lnTo>
                  <a:pt x="1811634" y="317500"/>
                </a:lnTo>
                <a:lnTo>
                  <a:pt x="1770428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42" y="2273300"/>
                </a:lnTo>
                <a:lnTo>
                  <a:pt x="2063982" y="2298700"/>
                </a:lnTo>
                <a:lnTo>
                  <a:pt x="2029587" y="2336800"/>
                </a:lnTo>
                <a:lnTo>
                  <a:pt x="1995262" y="2362200"/>
                </a:lnTo>
                <a:lnTo>
                  <a:pt x="1926832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0" y="2298700"/>
                </a:lnTo>
                <a:lnTo>
                  <a:pt x="2363954" y="2260600"/>
                </a:lnTo>
                <a:lnTo>
                  <a:pt x="2399622" y="2235200"/>
                </a:lnTo>
                <a:lnTo>
                  <a:pt x="2470003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81" y="1701800"/>
                </a:lnTo>
                <a:lnTo>
                  <a:pt x="2634081" y="1701800"/>
                </a:lnTo>
                <a:lnTo>
                  <a:pt x="2603142" y="1663700"/>
                </a:lnTo>
                <a:lnTo>
                  <a:pt x="2572728" y="1612900"/>
                </a:lnTo>
                <a:lnTo>
                  <a:pt x="2542846" y="1574800"/>
                </a:lnTo>
                <a:lnTo>
                  <a:pt x="2513501" y="1524000"/>
                </a:lnTo>
                <a:lnTo>
                  <a:pt x="2484702" y="1473200"/>
                </a:lnTo>
                <a:lnTo>
                  <a:pt x="2456454" y="1435100"/>
                </a:lnTo>
                <a:lnTo>
                  <a:pt x="2428764" y="1384300"/>
                </a:lnTo>
                <a:lnTo>
                  <a:pt x="2401639" y="1346200"/>
                </a:lnTo>
                <a:lnTo>
                  <a:pt x="2375085" y="1295400"/>
                </a:lnTo>
                <a:lnTo>
                  <a:pt x="2349110" y="1257300"/>
                </a:lnTo>
                <a:lnTo>
                  <a:pt x="2323719" y="1206500"/>
                </a:lnTo>
                <a:lnTo>
                  <a:pt x="2298920" y="1168400"/>
                </a:lnTo>
                <a:lnTo>
                  <a:pt x="2274719" y="1117600"/>
                </a:lnTo>
                <a:lnTo>
                  <a:pt x="2251122" y="1079500"/>
                </a:lnTo>
                <a:lnTo>
                  <a:pt x="2228137" y="1028700"/>
                </a:lnTo>
                <a:lnTo>
                  <a:pt x="2205770" y="990600"/>
                </a:lnTo>
                <a:lnTo>
                  <a:pt x="2184028" y="939800"/>
                </a:lnTo>
                <a:lnTo>
                  <a:pt x="2162917" y="889000"/>
                </a:lnTo>
                <a:lnTo>
                  <a:pt x="2142444" y="850900"/>
                </a:lnTo>
                <a:lnTo>
                  <a:pt x="2122616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3" y="0"/>
                </a:lnTo>
                <a:lnTo>
                  <a:pt x="2996804" y="12700"/>
                </a:lnTo>
                <a:lnTo>
                  <a:pt x="2892965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4" y="1079500"/>
                </a:lnTo>
                <a:lnTo>
                  <a:pt x="3067428" y="1117600"/>
                </a:lnTo>
                <a:lnTo>
                  <a:pt x="3041311" y="1155700"/>
                </a:lnTo>
                <a:lnTo>
                  <a:pt x="3014388" y="1206500"/>
                </a:lnTo>
                <a:lnTo>
                  <a:pt x="2986674" y="1244600"/>
                </a:lnTo>
                <a:lnTo>
                  <a:pt x="2958186" y="1282700"/>
                </a:lnTo>
                <a:lnTo>
                  <a:pt x="2928939" y="1333500"/>
                </a:lnTo>
                <a:lnTo>
                  <a:pt x="2898947" y="1371600"/>
                </a:lnTo>
                <a:lnTo>
                  <a:pt x="2868227" y="1409700"/>
                </a:lnTo>
                <a:lnTo>
                  <a:pt x="2836793" y="1447800"/>
                </a:lnTo>
                <a:lnTo>
                  <a:pt x="2804662" y="1498600"/>
                </a:lnTo>
                <a:lnTo>
                  <a:pt x="2771849" y="1536700"/>
                </a:lnTo>
                <a:lnTo>
                  <a:pt x="2738369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1" y="1701800"/>
                </a:lnTo>
                <a:lnTo>
                  <a:pt x="2908367" y="1663700"/>
                </a:lnTo>
                <a:lnTo>
                  <a:pt x="2939969" y="1625600"/>
                </a:lnTo>
                <a:lnTo>
                  <a:pt x="2971081" y="1587500"/>
                </a:lnTo>
                <a:lnTo>
                  <a:pt x="3001696" y="1549400"/>
                </a:lnTo>
                <a:lnTo>
                  <a:pt x="3031805" y="1498600"/>
                </a:lnTo>
                <a:lnTo>
                  <a:pt x="3061403" y="1460500"/>
                </a:lnTo>
                <a:lnTo>
                  <a:pt x="3090482" y="1422400"/>
                </a:lnTo>
                <a:lnTo>
                  <a:pt x="3119035" y="1384300"/>
                </a:lnTo>
                <a:lnTo>
                  <a:pt x="3147054" y="1346200"/>
                </a:lnTo>
                <a:lnTo>
                  <a:pt x="3174533" y="1308100"/>
                </a:lnTo>
                <a:lnTo>
                  <a:pt x="3201464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7" y="393700"/>
                </a:lnTo>
                <a:lnTo>
                  <a:pt x="3179187" y="342900"/>
                </a:lnTo>
                <a:lnTo>
                  <a:pt x="3170754" y="292100"/>
                </a:lnTo>
                <a:lnTo>
                  <a:pt x="3163906" y="254000"/>
                </a:lnTo>
                <a:lnTo>
                  <a:pt x="3158669" y="203200"/>
                </a:lnTo>
                <a:lnTo>
                  <a:pt x="3155071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861712"/>
            <a:ext cx="333933" cy="3505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35719" y="6970307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26675" y="6957748"/>
            <a:ext cx="1866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9999" y="3832727"/>
            <a:ext cx="28130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Indore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3578" y="1599886"/>
            <a:ext cx="146177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100" b="1" spc="35" dirty="0">
              <a:solidFill>
                <a:srgbClr val="41404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100">
              <a:latin typeface="Arial"/>
              <a:cs typeface="Arial"/>
            </a:endParaRPr>
          </a:p>
        </p:txBody>
      </p:sp>
      <p:pic>
        <p:nvPicPr>
          <p:cNvPr id="13" name="Picture 12" descr="27d52728a4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9725"/>
            <a:ext cx="7175500" cy="7175500"/>
          </a:xfrm>
          <a:prstGeom prst="rect">
            <a:avLst/>
          </a:prstGeom>
        </p:spPr>
      </p:pic>
      <p:pic>
        <p:nvPicPr>
          <p:cNvPr id="17" name="Picture 16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00" y="3295972"/>
            <a:ext cx="685800" cy="485453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1114425"/>
            <a:ext cx="76200" cy="91440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5956300" y="3747671"/>
            <a:ext cx="1710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Madhya Pradesh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21" name="Picture 20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0" y="2533972"/>
            <a:ext cx="685800" cy="48545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46700" y="2943225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Rajasthan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3" name="Picture 22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0" y="3400425"/>
            <a:ext cx="685800" cy="4854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32300" y="3564493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Gujarat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5" name="Picture 24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4210372"/>
            <a:ext cx="685800" cy="4854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49148" y="4391025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Maharashtra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7" name="Picture 26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5734372"/>
            <a:ext cx="685800" cy="48545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468151" y="5915025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Kerala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9" name="Picture 28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0" y="5581972"/>
            <a:ext cx="685800" cy="4854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23100" y="5774293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Tamil Nadu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1" name="Picture 30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5200972"/>
            <a:ext cx="685800" cy="48545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932634" y="5393293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Karnataka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0" y="4391025"/>
            <a:ext cx="685800" cy="48545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565900" y="4783693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Telangana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5" name="Picture 34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00" y="2562225"/>
            <a:ext cx="685800" cy="48545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70700" y="3031093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Uttar Pradesh</a:t>
            </a:r>
            <a:endParaRPr lang="en-US" dirty="0"/>
          </a:p>
        </p:txBody>
      </p:sp>
      <p:pic>
        <p:nvPicPr>
          <p:cNvPr id="37" name="Picture 36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0" y="1876425"/>
            <a:ext cx="685800" cy="48545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099300" y="2028825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Uttarakhand</a:t>
            </a:r>
            <a:endParaRPr lang="en-US" dirty="0"/>
          </a:p>
        </p:txBody>
      </p:sp>
      <p:pic>
        <p:nvPicPr>
          <p:cNvPr id="39" name="Picture 38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1771972"/>
            <a:ext cx="685800" cy="48545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210697" y="1964293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Punjab</a:t>
            </a:r>
            <a:endParaRPr lang="en-US" dirty="0"/>
          </a:p>
        </p:txBody>
      </p:sp>
      <p:pic>
        <p:nvPicPr>
          <p:cNvPr id="41" name="Picture 40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00" y="2105025"/>
            <a:ext cx="685800" cy="4854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5956300" y="2497693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Haryana</a:t>
            </a:r>
            <a:endParaRPr lang="en-US" dirty="0"/>
          </a:p>
        </p:txBody>
      </p:sp>
      <p:pic>
        <p:nvPicPr>
          <p:cNvPr id="43" name="Picture 42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1495425"/>
            <a:ext cx="685800" cy="48545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718300" y="149542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Himachal  Pradesh</a:t>
            </a:r>
            <a:endParaRPr lang="en-US" dirty="0"/>
          </a:p>
        </p:txBody>
      </p:sp>
      <p:pic>
        <p:nvPicPr>
          <p:cNvPr id="45" name="Picture 44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100" y="3400425"/>
            <a:ext cx="685800" cy="48545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937500" y="3781425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West Bengal</a:t>
            </a:r>
            <a:endParaRPr lang="en-US" dirty="0"/>
          </a:p>
        </p:txBody>
      </p:sp>
      <p:pic>
        <p:nvPicPr>
          <p:cNvPr id="47" name="Picture 46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1038225"/>
            <a:ext cx="685800" cy="48545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732888" y="1114425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Jammu &amp; </a:t>
            </a:r>
          </a:p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Kashmir</a:t>
            </a:r>
            <a:endParaRPr lang="en-US" dirty="0"/>
          </a:p>
        </p:txBody>
      </p:sp>
      <p:pic>
        <p:nvPicPr>
          <p:cNvPr id="49" name="Picture 48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48225"/>
            <a:ext cx="685800" cy="48545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346700" y="5000625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ahnschrift Light" pitchFamily="34" charset="0"/>
                <a:cs typeface="Lucida Sans Unicode"/>
              </a:rPr>
              <a:t>Goa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7617" y="352425"/>
            <a:ext cx="9893049" cy="6870700"/>
            <a:chOff x="799017" y="348762"/>
            <a:chExt cx="9893049" cy="6870700"/>
          </a:xfrm>
        </p:grpSpPr>
        <p:sp>
          <p:nvSpPr>
            <p:cNvPr id="3" name="object 3"/>
            <p:cNvSpPr/>
            <p:nvPr/>
          </p:nvSpPr>
          <p:spPr>
            <a:xfrm>
              <a:off x="7417371" y="348762"/>
              <a:ext cx="3274695" cy="6870700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60" y="5168900"/>
                  </a:moveTo>
                  <a:lnTo>
                    <a:pt x="2625255" y="5168900"/>
                  </a:lnTo>
                  <a:lnTo>
                    <a:pt x="2660438" y="5207000"/>
                  </a:lnTo>
                  <a:lnTo>
                    <a:pt x="2695008" y="5245100"/>
                  </a:lnTo>
                  <a:lnTo>
                    <a:pt x="2728946" y="5295900"/>
                  </a:lnTo>
                  <a:lnTo>
                    <a:pt x="2762239" y="5334000"/>
                  </a:lnTo>
                  <a:lnTo>
                    <a:pt x="2794871" y="5372100"/>
                  </a:lnTo>
                  <a:lnTo>
                    <a:pt x="2826825" y="5422900"/>
                  </a:lnTo>
                  <a:lnTo>
                    <a:pt x="2858086" y="5461000"/>
                  </a:lnTo>
                  <a:lnTo>
                    <a:pt x="2888639" y="5499100"/>
                  </a:lnTo>
                  <a:lnTo>
                    <a:pt x="2918467" y="5549900"/>
                  </a:lnTo>
                  <a:lnTo>
                    <a:pt x="2947556" y="5588000"/>
                  </a:lnTo>
                  <a:lnTo>
                    <a:pt x="2975890" y="5626100"/>
                  </a:lnTo>
                  <a:lnTo>
                    <a:pt x="3003452" y="5664200"/>
                  </a:lnTo>
                  <a:lnTo>
                    <a:pt x="3030228" y="5715000"/>
                  </a:lnTo>
                  <a:lnTo>
                    <a:pt x="3056201" y="5753100"/>
                  </a:lnTo>
                  <a:lnTo>
                    <a:pt x="3081357" y="5791200"/>
                  </a:lnTo>
                  <a:lnTo>
                    <a:pt x="3105678" y="5842000"/>
                  </a:lnTo>
                  <a:lnTo>
                    <a:pt x="3129151" y="5880100"/>
                  </a:lnTo>
                  <a:lnTo>
                    <a:pt x="3151758" y="5918200"/>
                  </a:lnTo>
                  <a:lnTo>
                    <a:pt x="3126561" y="5969000"/>
                  </a:lnTo>
                  <a:lnTo>
                    <a:pt x="3102216" y="6019800"/>
                  </a:lnTo>
                  <a:lnTo>
                    <a:pt x="3078739" y="6057900"/>
                  </a:lnTo>
                  <a:lnTo>
                    <a:pt x="3056140" y="6108700"/>
                  </a:lnTo>
                  <a:lnTo>
                    <a:pt x="3034434" y="6159500"/>
                  </a:lnTo>
                  <a:lnTo>
                    <a:pt x="3013634" y="6197600"/>
                  </a:lnTo>
                  <a:lnTo>
                    <a:pt x="2993751" y="6248400"/>
                  </a:lnTo>
                  <a:lnTo>
                    <a:pt x="2974800" y="6299200"/>
                  </a:lnTo>
                  <a:lnTo>
                    <a:pt x="2956792" y="6337300"/>
                  </a:lnTo>
                  <a:lnTo>
                    <a:pt x="2939742" y="6388100"/>
                  </a:lnTo>
                  <a:lnTo>
                    <a:pt x="2923661" y="6438900"/>
                  </a:lnTo>
                  <a:lnTo>
                    <a:pt x="2908563" y="6477000"/>
                  </a:lnTo>
                  <a:lnTo>
                    <a:pt x="2894461" y="6527800"/>
                  </a:lnTo>
                  <a:lnTo>
                    <a:pt x="2881367" y="6565900"/>
                  </a:lnTo>
                  <a:lnTo>
                    <a:pt x="2869295" y="6616700"/>
                  </a:lnTo>
                  <a:lnTo>
                    <a:pt x="2858257" y="6667500"/>
                  </a:lnTo>
                  <a:lnTo>
                    <a:pt x="2848266" y="6705600"/>
                  </a:lnTo>
                  <a:lnTo>
                    <a:pt x="2839336" y="6756400"/>
                  </a:lnTo>
                  <a:lnTo>
                    <a:pt x="2831479" y="6807200"/>
                  </a:lnTo>
                  <a:lnTo>
                    <a:pt x="2824708" y="6845300"/>
                  </a:lnTo>
                  <a:lnTo>
                    <a:pt x="2876224" y="6858000"/>
                  </a:lnTo>
                  <a:lnTo>
                    <a:pt x="2927959" y="6858000"/>
                  </a:lnTo>
                  <a:lnTo>
                    <a:pt x="2979927" y="6870700"/>
                  </a:lnTo>
                  <a:lnTo>
                    <a:pt x="3137357" y="6870700"/>
                  </a:lnTo>
                  <a:lnTo>
                    <a:pt x="3136113" y="6832600"/>
                  </a:lnTo>
                  <a:lnTo>
                    <a:pt x="3136609" y="6781800"/>
                  </a:lnTo>
                  <a:lnTo>
                    <a:pt x="3138816" y="6731000"/>
                  </a:lnTo>
                  <a:lnTo>
                    <a:pt x="3142705" y="6680200"/>
                  </a:lnTo>
                  <a:lnTo>
                    <a:pt x="3148249" y="6629400"/>
                  </a:lnTo>
                  <a:lnTo>
                    <a:pt x="3155418" y="6578600"/>
                  </a:lnTo>
                  <a:lnTo>
                    <a:pt x="3164185" y="6527800"/>
                  </a:lnTo>
                  <a:lnTo>
                    <a:pt x="3174522" y="6477000"/>
                  </a:lnTo>
                  <a:lnTo>
                    <a:pt x="3186398" y="6426200"/>
                  </a:lnTo>
                  <a:lnTo>
                    <a:pt x="3199788" y="6375400"/>
                  </a:lnTo>
                  <a:lnTo>
                    <a:pt x="3214661" y="6324600"/>
                  </a:lnTo>
                  <a:lnTo>
                    <a:pt x="3230989" y="6273800"/>
                  </a:lnTo>
                  <a:lnTo>
                    <a:pt x="3248745" y="6223000"/>
                  </a:lnTo>
                  <a:lnTo>
                    <a:pt x="3267900" y="6172200"/>
                  </a:lnTo>
                  <a:lnTo>
                    <a:pt x="3274631" y="6172200"/>
                  </a:lnTo>
                  <a:lnTo>
                    <a:pt x="3274631" y="5727700"/>
                  </a:lnTo>
                  <a:lnTo>
                    <a:pt x="3267900" y="5727700"/>
                  </a:lnTo>
                  <a:lnTo>
                    <a:pt x="3242884" y="5689600"/>
                  </a:lnTo>
                  <a:lnTo>
                    <a:pt x="3217291" y="5651500"/>
                  </a:lnTo>
                  <a:lnTo>
                    <a:pt x="3191128" y="5613400"/>
                  </a:lnTo>
                  <a:lnTo>
                    <a:pt x="3164405" y="5562600"/>
                  </a:lnTo>
                  <a:lnTo>
                    <a:pt x="3137128" y="5524500"/>
                  </a:lnTo>
                  <a:lnTo>
                    <a:pt x="3109306" y="5486400"/>
                  </a:lnTo>
                  <a:lnTo>
                    <a:pt x="3080947" y="5448300"/>
                  </a:lnTo>
                  <a:lnTo>
                    <a:pt x="3052058" y="5410200"/>
                  </a:lnTo>
                  <a:lnTo>
                    <a:pt x="3022649" y="5372100"/>
                  </a:lnTo>
                  <a:lnTo>
                    <a:pt x="2992726" y="5334000"/>
                  </a:lnTo>
                  <a:lnTo>
                    <a:pt x="2962297" y="5295900"/>
                  </a:lnTo>
                  <a:lnTo>
                    <a:pt x="2931372" y="5245100"/>
                  </a:lnTo>
                  <a:lnTo>
                    <a:pt x="2899957" y="5207000"/>
                  </a:lnTo>
                  <a:lnTo>
                    <a:pt x="2868060" y="5168900"/>
                  </a:lnTo>
                  <a:close/>
                </a:path>
                <a:path w="3274695" h="6870700">
                  <a:moveTo>
                    <a:pt x="2122639" y="4368800"/>
                  </a:moveTo>
                  <a:lnTo>
                    <a:pt x="1853437" y="4368800"/>
                  </a:lnTo>
                  <a:lnTo>
                    <a:pt x="1887398" y="4394200"/>
                  </a:lnTo>
                  <a:lnTo>
                    <a:pt x="1921438" y="4432300"/>
                  </a:lnTo>
                  <a:lnTo>
                    <a:pt x="1989726" y="4495800"/>
                  </a:lnTo>
                  <a:lnTo>
                    <a:pt x="2126919" y="4635500"/>
                  </a:lnTo>
                  <a:lnTo>
                    <a:pt x="2164751" y="4673600"/>
                  </a:lnTo>
                  <a:lnTo>
                    <a:pt x="2239350" y="4749800"/>
                  </a:lnTo>
                  <a:lnTo>
                    <a:pt x="2276104" y="4787900"/>
                  </a:lnTo>
                  <a:lnTo>
                    <a:pt x="2312484" y="4826000"/>
                  </a:lnTo>
                  <a:lnTo>
                    <a:pt x="2348482" y="4864100"/>
                  </a:lnTo>
                  <a:lnTo>
                    <a:pt x="2384092" y="4902200"/>
                  </a:lnTo>
                  <a:lnTo>
                    <a:pt x="2419305" y="4940300"/>
                  </a:lnTo>
                  <a:lnTo>
                    <a:pt x="2454115" y="4978400"/>
                  </a:lnTo>
                  <a:lnTo>
                    <a:pt x="2488514" y="5016500"/>
                  </a:lnTo>
                  <a:lnTo>
                    <a:pt x="2455975" y="5054600"/>
                  </a:lnTo>
                  <a:lnTo>
                    <a:pt x="2423937" y="5105400"/>
                  </a:lnTo>
                  <a:lnTo>
                    <a:pt x="2392405" y="5143500"/>
                  </a:lnTo>
                  <a:lnTo>
                    <a:pt x="2361387" y="5194300"/>
                  </a:lnTo>
                  <a:lnTo>
                    <a:pt x="2330889" y="5232400"/>
                  </a:lnTo>
                  <a:lnTo>
                    <a:pt x="2300917" y="5283200"/>
                  </a:lnTo>
                  <a:lnTo>
                    <a:pt x="2271477" y="5321300"/>
                  </a:lnTo>
                  <a:lnTo>
                    <a:pt x="2242577" y="5372100"/>
                  </a:lnTo>
                  <a:lnTo>
                    <a:pt x="2214222" y="5422900"/>
                  </a:lnTo>
                  <a:lnTo>
                    <a:pt x="2186419" y="5461000"/>
                  </a:lnTo>
                  <a:lnTo>
                    <a:pt x="2159174" y="5511800"/>
                  </a:lnTo>
                  <a:lnTo>
                    <a:pt x="2132495" y="5549900"/>
                  </a:lnTo>
                  <a:lnTo>
                    <a:pt x="2106386" y="5600700"/>
                  </a:lnTo>
                  <a:lnTo>
                    <a:pt x="2080855" y="5638800"/>
                  </a:lnTo>
                  <a:lnTo>
                    <a:pt x="2055909" y="5689600"/>
                  </a:lnTo>
                  <a:lnTo>
                    <a:pt x="2031553" y="5740400"/>
                  </a:lnTo>
                  <a:lnTo>
                    <a:pt x="2007793" y="5778500"/>
                  </a:lnTo>
                  <a:lnTo>
                    <a:pt x="1984638" y="5829300"/>
                  </a:lnTo>
                  <a:lnTo>
                    <a:pt x="1962092" y="5867400"/>
                  </a:lnTo>
                  <a:lnTo>
                    <a:pt x="1940162" y="5918200"/>
                  </a:lnTo>
                  <a:lnTo>
                    <a:pt x="1918856" y="5956300"/>
                  </a:lnTo>
                  <a:lnTo>
                    <a:pt x="1898178" y="6007100"/>
                  </a:lnTo>
                  <a:lnTo>
                    <a:pt x="1878136" y="6057900"/>
                  </a:lnTo>
                  <a:lnTo>
                    <a:pt x="1858736" y="6096000"/>
                  </a:lnTo>
                  <a:lnTo>
                    <a:pt x="1839985" y="6146800"/>
                  </a:lnTo>
                  <a:lnTo>
                    <a:pt x="1821889" y="6184900"/>
                  </a:lnTo>
                  <a:lnTo>
                    <a:pt x="1804454" y="6235700"/>
                  </a:lnTo>
                  <a:lnTo>
                    <a:pt x="1787687" y="6273800"/>
                  </a:lnTo>
                  <a:lnTo>
                    <a:pt x="1771594" y="6324600"/>
                  </a:lnTo>
                  <a:lnTo>
                    <a:pt x="1756181" y="6375400"/>
                  </a:lnTo>
                  <a:lnTo>
                    <a:pt x="1741456" y="6413500"/>
                  </a:lnTo>
                  <a:lnTo>
                    <a:pt x="1727425" y="6464300"/>
                  </a:lnTo>
                  <a:lnTo>
                    <a:pt x="1714093" y="6502400"/>
                  </a:lnTo>
                  <a:lnTo>
                    <a:pt x="1920659" y="6604000"/>
                  </a:lnTo>
                  <a:lnTo>
                    <a:pt x="1932435" y="6553200"/>
                  </a:lnTo>
                  <a:lnTo>
                    <a:pt x="1944940" y="6515100"/>
                  </a:lnTo>
                  <a:lnTo>
                    <a:pt x="1958165" y="6464300"/>
                  </a:lnTo>
                  <a:lnTo>
                    <a:pt x="1972104" y="6426200"/>
                  </a:lnTo>
                  <a:lnTo>
                    <a:pt x="1986750" y="6375400"/>
                  </a:lnTo>
                  <a:lnTo>
                    <a:pt x="2002097" y="6337300"/>
                  </a:lnTo>
                  <a:lnTo>
                    <a:pt x="2018138" y="6286500"/>
                  </a:lnTo>
                  <a:lnTo>
                    <a:pt x="2034867" y="6248400"/>
                  </a:lnTo>
                  <a:lnTo>
                    <a:pt x="2052276" y="6197600"/>
                  </a:lnTo>
                  <a:lnTo>
                    <a:pt x="2070359" y="6159500"/>
                  </a:lnTo>
                  <a:lnTo>
                    <a:pt x="2089110" y="6108700"/>
                  </a:lnTo>
                  <a:lnTo>
                    <a:pt x="2108521" y="6070600"/>
                  </a:lnTo>
                  <a:lnTo>
                    <a:pt x="2128587" y="6019800"/>
                  </a:lnTo>
                  <a:lnTo>
                    <a:pt x="2149300" y="5969000"/>
                  </a:lnTo>
                  <a:lnTo>
                    <a:pt x="2170654" y="5930900"/>
                  </a:lnTo>
                  <a:lnTo>
                    <a:pt x="2192642" y="5880100"/>
                  </a:lnTo>
                  <a:lnTo>
                    <a:pt x="2215257" y="5842000"/>
                  </a:lnTo>
                  <a:lnTo>
                    <a:pt x="2238493" y="5791200"/>
                  </a:lnTo>
                  <a:lnTo>
                    <a:pt x="2262344" y="5753100"/>
                  </a:lnTo>
                  <a:lnTo>
                    <a:pt x="2286802" y="5702300"/>
                  </a:lnTo>
                  <a:lnTo>
                    <a:pt x="2311860" y="5664200"/>
                  </a:lnTo>
                  <a:lnTo>
                    <a:pt x="2337513" y="5613400"/>
                  </a:lnTo>
                  <a:lnTo>
                    <a:pt x="2363753" y="5575300"/>
                  </a:lnTo>
                  <a:lnTo>
                    <a:pt x="2390574" y="5524500"/>
                  </a:lnTo>
                  <a:lnTo>
                    <a:pt x="2417970" y="5486400"/>
                  </a:lnTo>
                  <a:lnTo>
                    <a:pt x="2445933" y="5435600"/>
                  </a:lnTo>
                  <a:lnTo>
                    <a:pt x="2474456" y="5384800"/>
                  </a:lnTo>
                  <a:lnTo>
                    <a:pt x="2503534" y="5346700"/>
                  </a:lnTo>
                  <a:lnTo>
                    <a:pt x="2533160" y="5295900"/>
                  </a:lnTo>
                  <a:lnTo>
                    <a:pt x="2563326" y="5257800"/>
                  </a:lnTo>
                  <a:lnTo>
                    <a:pt x="2594027" y="5207000"/>
                  </a:lnTo>
                  <a:lnTo>
                    <a:pt x="2625255" y="5168900"/>
                  </a:lnTo>
                  <a:lnTo>
                    <a:pt x="2868060" y="5168900"/>
                  </a:lnTo>
                  <a:lnTo>
                    <a:pt x="2835690" y="5130800"/>
                  </a:lnTo>
                  <a:lnTo>
                    <a:pt x="2802855" y="5092700"/>
                  </a:lnTo>
                  <a:lnTo>
                    <a:pt x="2769563" y="5054600"/>
                  </a:lnTo>
                  <a:lnTo>
                    <a:pt x="2735821" y="5016500"/>
                  </a:lnTo>
                  <a:lnTo>
                    <a:pt x="2764589" y="4978400"/>
                  </a:lnTo>
                  <a:lnTo>
                    <a:pt x="2793722" y="4940300"/>
                  </a:lnTo>
                  <a:lnTo>
                    <a:pt x="2823215" y="4902200"/>
                  </a:lnTo>
                  <a:lnTo>
                    <a:pt x="2853064" y="4864100"/>
                  </a:lnTo>
                  <a:lnTo>
                    <a:pt x="2599855" y="4864100"/>
                  </a:lnTo>
                  <a:lnTo>
                    <a:pt x="2566401" y="4826000"/>
                  </a:lnTo>
                  <a:lnTo>
                    <a:pt x="2532574" y="4787900"/>
                  </a:lnTo>
                  <a:lnTo>
                    <a:pt x="2498381" y="4749800"/>
                  </a:lnTo>
                  <a:lnTo>
                    <a:pt x="2463831" y="4711700"/>
                  </a:lnTo>
                  <a:lnTo>
                    <a:pt x="2428930" y="4673600"/>
                  </a:lnTo>
                  <a:lnTo>
                    <a:pt x="2393686" y="4635500"/>
                  </a:lnTo>
                  <a:lnTo>
                    <a:pt x="2358106" y="4597400"/>
                  </a:lnTo>
                  <a:lnTo>
                    <a:pt x="2322197" y="4572000"/>
                  </a:lnTo>
                  <a:lnTo>
                    <a:pt x="2249423" y="4495800"/>
                  </a:lnTo>
                  <a:lnTo>
                    <a:pt x="2180179" y="4419600"/>
                  </a:lnTo>
                  <a:lnTo>
                    <a:pt x="2145626" y="4394200"/>
                  </a:lnTo>
                  <a:lnTo>
                    <a:pt x="2122639" y="4368800"/>
                  </a:lnTo>
                  <a:close/>
                </a:path>
                <a:path w="3274695" h="6870700">
                  <a:moveTo>
                    <a:pt x="3274631" y="6172200"/>
                  </a:moveTo>
                  <a:lnTo>
                    <a:pt x="3267900" y="6172200"/>
                  </a:lnTo>
                  <a:lnTo>
                    <a:pt x="3274631" y="6197600"/>
                  </a:lnTo>
                  <a:lnTo>
                    <a:pt x="3274631" y="6172200"/>
                  </a:lnTo>
                  <a:close/>
                </a:path>
                <a:path w="3274695" h="6870700">
                  <a:moveTo>
                    <a:pt x="1353854" y="3581400"/>
                  </a:moveTo>
                  <a:lnTo>
                    <a:pt x="1076858" y="3581400"/>
                  </a:lnTo>
                  <a:lnTo>
                    <a:pt x="1110810" y="3606800"/>
                  </a:lnTo>
                  <a:lnTo>
                    <a:pt x="1247865" y="3759200"/>
                  </a:lnTo>
                  <a:lnTo>
                    <a:pt x="1282431" y="3784600"/>
                  </a:lnTo>
                  <a:lnTo>
                    <a:pt x="1421838" y="3937000"/>
                  </a:lnTo>
                  <a:lnTo>
                    <a:pt x="1456966" y="3962400"/>
                  </a:lnTo>
                  <a:lnTo>
                    <a:pt x="1598521" y="4114800"/>
                  </a:lnTo>
                  <a:lnTo>
                    <a:pt x="1634160" y="4140200"/>
                  </a:lnTo>
                  <a:lnTo>
                    <a:pt x="1705724" y="4216400"/>
                  </a:lnTo>
                  <a:lnTo>
                    <a:pt x="1671489" y="4254500"/>
                  </a:lnTo>
                  <a:lnTo>
                    <a:pt x="1637546" y="4305300"/>
                  </a:lnTo>
                  <a:lnTo>
                    <a:pt x="1603898" y="4343400"/>
                  </a:lnTo>
                  <a:lnTo>
                    <a:pt x="1570550" y="4381500"/>
                  </a:lnTo>
                  <a:lnTo>
                    <a:pt x="1537506" y="4419600"/>
                  </a:lnTo>
                  <a:lnTo>
                    <a:pt x="1504771" y="4470400"/>
                  </a:lnTo>
                  <a:lnTo>
                    <a:pt x="1472349" y="4508500"/>
                  </a:lnTo>
                  <a:lnTo>
                    <a:pt x="1440244" y="4546600"/>
                  </a:lnTo>
                  <a:lnTo>
                    <a:pt x="1408461" y="4584700"/>
                  </a:lnTo>
                  <a:lnTo>
                    <a:pt x="1377003" y="4635500"/>
                  </a:lnTo>
                  <a:lnTo>
                    <a:pt x="1345876" y="4673600"/>
                  </a:lnTo>
                  <a:lnTo>
                    <a:pt x="1315084" y="4711700"/>
                  </a:lnTo>
                  <a:lnTo>
                    <a:pt x="1284630" y="4749800"/>
                  </a:lnTo>
                  <a:lnTo>
                    <a:pt x="1254520" y="4800600"/>
                  </a:lnTo>
                  <a:lnTo>
                    <a:pt x="1224757" y="4838700"/>
                  </a:lnTo>
                  <a:lnTo>
                    <a:pt x="1195346" y="4876800"/>
                  </a:lnTo>
                  <a:lnTo>
                    <a:pt x="1166291" y="4914900"/>
                  </a:lnTo>
                  <a:lnTo>
                    <a:pt x="1137597" y="4965700"/>
                  </a:lnTo>
                  <a:lnTo>
                    <a:pt x="1109268" y="5003800"/>
                  </a:lnTo>
                  <a:lnTo>
                    <a:pt x="1081308" y="5041900"/>
                  </a:lnTo>
                  <a:lnTo>
                    <a:pt x="1053722" y="5080000"/>
                  </a:lnTo>
                  <a:lnTo>
                    <a:pt x="1026514" y="5130800"/>
                  </a:lnTo>
                  <a:lnTo>
                    <a:pt x="999688" y="5168900"/>
                  </a:lnTo>
                  <a:lnTo>
                    <a:pt x="973248" y="5207000"/>
                  </a:lnTo>
                  <a:lnTo>
                    <a:pt x="947199" y="5257800"/>
                  </a:lnTo>
                  <a:lnTo>
                    <a:pt x="921546" y="5295900"/>
                  </a:lnTo>
                  <a:lnTo>
                    <a:pt x="896292" y="5334000"/>
                  </a:lnTo>
                  <a:lnTo>
                    <a:pt x="871442" y="5372100"/>
                  </a:lnTo>
                  <a:lnTo>
                    <a:pt x="847001" y="5422900"/>
                  </a:lnTo>
                  <a:lnTo>
                    <a:pt x="822972" y="5461000"/>
                  </a:lnTo>
                  <a:lnTo>
                    <a:pt x="799360" y="5499100"/>
                  </a:lnTo>
                  <a:lnTo>
                    <a:pt x="776169" y="5537200"/>
                  </a:lnTo>
                  <a:lnTo>
                    <a:pt x="753404" y="5588000"/>
                  </a:lnTo>
                  <a:lnTo>
                    <a:pt x="731068" y="5626100"/>
                  </a:lnTo>
                  <a:lnTo>
                    <a:pt x="709167" y="5664200"/>
                  </a:lnTo>
                  <a:lnTo>
                    <a:pt x="687704" y="5702300"/>
                  </a:lnTo>
                  <a:lnTo>
                    <a:pt x="721600" y="5740400"/>
                  </a:lnTo>
                  <a:lnTo>
                    <a:pt x="756015" y="5778500"/>
                  </a:lnTo>
                  <a:lnTo>
                    <a:pt x="790951" y="5816600"/>
                  </a:lnTo>
                  <a:lnTo>
                    <a:pt x="826406" y="5854700"/>
                  </a:lnTo>
                  <a:lnTo>
                    <a:pt x="862380" y="5892800"/>
                  </a:lnTo>
                  <a:lnTo>
                    <a:pt x="882293" y="5854700"/>
                  </a:lnTo>
                  <a:lnTo>
                    <a:pt x="902694" y="5803900"/>
                  </a:lnTo>
                  <a:lnTo>
                    <a:pt x="923580" y="5765800"/>
                  </a:lnTo>
                  <a:lnTo>
                    <a:pt x="944944" y="5727700"/>
                  </a:lnTo>
                  <a:lnTo>
                    <a:pt x="966782" y="5676900"/>
                  </a:lnTo>
                  <a:lnTo>
                    <a:pt x="989090" y="5638800"/>
                  </a:lnTo>
                  <a:lnTo>
                    <a:pt x="1011864" y="5600700"/>
                  </a:lnTo>
                  <a:lnTo>
                    <a:pt x="1035097" y="5549900"/>
                  </a:lnTo>
                  <a:lnTo>
                    <a:pt x="1058786" y="5511800"/>
                  </a:lnTo>
                  <a:lnTo>
                    <a:pt x="1082926" y="5461000"/>
                  </a:lnTo>
                  <a:lnTo>
                    <a:pt x="1107513" y="5422900"/>
                  </a:lnTo>
                  <a:lnTo>
                    <a:pt x="1132540" y="5384800"/>
                  </a:lnTo>
                  <a:lnTo>
                    <a:pt x="1158005" y="5334000"/>
                  </a:lnTo>
                  <a:lnTo>
                    <a:pt x="1183901" y="5295900"/>
                  </a:lnTo>
                  <a:lnTo>
                    <a:pt x="1210225" y="5257800"/>
                  </a:lnTo>
                  <a:lnTo>
                    <a:pt x="1236972" y="5207000"/>
                  </a:lnTo>
                  <a:lnTo>
                    <a:pt x="1264137" y="5168900"/>
                  </a:lnTo>
                  <a:lnTo>
                    <a:pt x="1291715" y="5130800"/>
                  </a:lnTo>
                  <a:lnTo>
                    <a:pt x="1319702" y="5080000"/>
                  </a:lnTo>
                  <a:lnTo>
                    <a:pt x="1348092" y="5041900"/>
                  </a:lnTo>
                  <a:lnTo>
                    <a:pt x="1376882" y="5003800"/>
                  </a:lnTo>
                  <a:lnTo>
                    <a:pt x="1406066" y="4953000"/>
                  </a:lnTo>
                  <a:lnTo>
                    <a:pt x="1435640" y="4914900"/>
                  </a:lnTo>
                  <a:lnTo>
                    <a:pt x="1465599" y="4876800"/>
                  </a:lnTo>
                  <a:lnTo>
                    <a:pt x="1495939" y="4826000"/>
                  </a:lnTo>
                  <a:lnTo>
                    <a:pt x="1526654" y="4787900"/>
                  </a:lnTo>
                  <a:lnTo>
                    <a:pt x="1557740" y="4749800"/>
                  </a:lnTo>
                  <a:lnTo>
                    <a:pt x="1589193" y="4699000"/>
                  </a:lnTo>
                  <a:lnTo>
                    <a:pt x="1621007" y="4660900"/>
                  </a:lnTo>
                  <a:lnTo>
                    <a:pt x="1653178" y="4622800"/>
                  </a:lnTo>
                  <a:lnTo>
                    <a:pt x="1685702" y="4572000"/>
                  </a:lnTo>
                  <a:lnTo>
                    <a:pt x="1718573" y="4533900"/>
                  </a:lnTo>
                  <a:lnTo>
                    <a:pt x="1751786" y="4495800"/>
                  </a:lnTo>
                  <a:lnTo>
                    <a:pt x="1785338" y="4445000"/>
                  </a:lnTo>
                  <a:lnTo>
                    <a:pt x="1819224" y="4406900"/>
                  </a:lnTo>
                  <a:lnTo>
                    <a:pt x="1853437" y="4368800"/>
                  </a:lnTo>
                  <a:lnTo>
                    <a:pt x="2122639" y="4368800"/>
                  </a:lnTo>
                  <a:lnTo>
                    <a:pt x="2076665" y="4318000"/>
                  </a:lnTo>
                  <a:lnTo>
                    <a:pt x="2007912" y="4254500"/>
                  </a:lnTo>
                  <a:lnTo>
                    <a:pt x="1973618" y="4216400"/>
                  </a:lnTo>
                  <a:lnTo>
                    <a:pt x="2036725" y="4140200"/>
                  </a:lnTo>
                  <a:lnTo>
                    <a:pt x="2090047" y="4076700"/>
                  </a:lnTo>
                  <a:lnTo>
                    <a:pt x="1828368" y="4076700"/>
                  </a:lnTo>
                  <a:lnTo>
                    <a:pt x="1643286" y="3886200"/>
                  </a:lnTo>
                  <a:lnTo>
                    <a:pt x="1461346" y="3695700"/>
                  </a:lnTo>
                  <a:lnTo>
                    <a:pt x="1353854" y="3581400"/>
                  </a:lnTo>
                  <a:close/>
                </a:path>
                <a:path w="3274695" h="6870700">
                  <a:moveTo>
                    <a:pt x="3274631" y="5715000"/>
                  </a:moveTo>
                  <a:lnTo>
                    <a:pt x="3267900" y="5727700"/>
                  </a:lnTo>
                  <a:lnTo>
                    <a:pt x="3274631" y="5727700"/>
                  </a:lnTo>
                  <a:lnTo>
                    <a:pt x="3274631" y="5715000"/>
                  </a:lnTo>
                  <a:close/>
                </a:path>
                <a:path w="3274695" h="6870700">
                  <a:moveTo>
                    <a:pt x="2807495" y="3581400"/>
                  </a:moveTo>
                  <a:lnTo>
                    <a:pt x="2537599" y="3581400"/>
                  </a:lnTo>
                  <a:lnTo>
                    <a:pt x="2645553" y="3695700"/>
                  </a:lnTo>
                  <a:lnTo>
                    <a:pt x="2828264" y="3886200"/>
                  </a:lnTo>
                  <a:lnTo>
                    <a:pt x="2863628" y="3924300"/>
                  </a:lnTo>
                  <a:lnTo>
                    <a:pt x="2898788" y="3949700"/>
                  </a:lnTo>
                  <a:lnTo>
                    <a:pt x="2933738" y="3987800"/>
                  </a:lnTo>
                  <a:lnTo>
                    <a:pt x="3002977" y="4064000"/>
                  </a:lnTo>
                  <a:lnTo>
                    <a:pt x="3071284" y="4140200"/>
                  </a:lnTo>
                  <a:lnTo>
                    <a:pt x="3138601" y="4216400"/>
                  </a:lnTo>
                  <a:lnTo>
                    <a:pt x="3104573" y="4254500"/>
                  </a:lnTo>
                  <a:lnTo>
                    <a:pt x="3037336" y="4330700"/>
                  </a:lnTo>
                  <a:lnTo>
                    <a:pt x="2971218" y="4406900"/>
                  </a:lnTo>
                  <a:lnTo>
                    <a:pt x="2938589" y="4445000"/>
                  </a:lnTo>
                  <a:lnTo>
                    <a:pt x="2906252" y="4483100"/>
                  </a:lnTo>
                  <a:lnTo>
                    <a:pt x="2874211" y="4521200"/>
                  </a:lnTo>
                  <a:lnTo>
                    <a:pt x="2842470" y="4559300"/>
                  </a:lnTo>
                  <a:lnTo>
                    <a:pt x="2811034" y="4597400"/>
                  </a:lnTo>
                  <a:lnTo>
                    <a:pt x="2779907" y="4635500"/>
                  </a:lnTo>
                  <a:lnTo>
                    <a:pt x="2749092" y="4673600"/>
                  </a:lnTo>
                  <a:lnTo>
                    <a:pt x="2718595" y="4711700"/>
                  </a:lnTo>
                  <a:lnTo>
                    <a:pt x="2688418" y="4749800"/>
                  </a:lnTo>
                  <a:lnTo>
                    <a:pt x="2658566" y="4787900"/>
                  </a:lnTo>
                  <a:lnTo>
                    <a:pt x="2629044" y="4826000"/>
                  </a:lnTo>
                  <a:lnTo>
                    <a:pt x="2599855" y="4864100"/>
                  </a:lnTo>
                  <a:lnTo>
                    <a:pt x="2853064" y="4864100"/>
                  </a:lnTo>
                  <a:lnTo>
                    <a:pt x="2883263" y="4826000"/>
                  </a:lnTo>
                  <a:lnTo>
                    <a:pt x="2913809" y="4787900"/>
                  </a:lnTo>
                  <a:lnTo>
                    <a:pt x="2944696" y="4749800"/>
                  </a:lnTo>
                  <a:lnTo>
                    <a:pt x="2975919" y="4711700"/>
                  </a:lnTo>
                  <a:lnTo>
                    <a:pt x="3007475" y="4660900"/>
                  </a:lnTo>
                  <a:lnTo>
                    <a:pt x="3039358" y="4622800"/>
                  </a:lnTo>
                  <a:lnTo>
                    <a:pt x="3071563" y="4584700"/>
                  </a:lnTo>
                  <a:lnTo>
                    <a:pt x="3104086" y="4546600"/>
                  </a:lnTo>
                  <a:lnTo>
                    <a:pt x="3136922" y="4508500"/>
                  </a:lnTo>
                  <a:lnTo>
                    <a:pt x="3170067" y="4470400"/>
                  </a:lnTo>
                  <a:lnTo>
                    <a:pt x="3203515" y="4432300"/>
                  </a:lnTo>
                  <a:lnTo>
                    <a:pt x="3271304" y="4356100"/>
                  </a:lnTo>
                  <a:lnTo>
                    <a:pt x="3274631" y="4356100"/>
                  </a:lnTo>
                  <a:lnTo>
                    <a:pt x="3274631" y="4064000"/>
                  </a:lnTo>
                  <a:lnTo>
                    <a:pt x="3272231" y="4064000"/>
                  </a:lnTo>
                  <a:lnTo>
                    <a:pt x="3205970" y="3987800"/>
                  </a:lnTo>
                  <a:lnTo>
                    <a:pt x="3172546" y="3962400"/>
                  </a:lnTo>
                  <a:lnTo>
                    <a:pt x="3071078" y="3848100"/>
                  </a:lnTo>
                  <a:lnTo>
                    <a:pt x="3002422" y="3771900"/>
                  </a:lnTo>
                  <a:lnTo>
                    <a:pt x="2967786" y="3746500"/>
                  </a:lnTo>
                  <a:lnTo>
                    <a:pt x="2819711" y="3594100"/>
                  </a:lnTo>
                  <a:lnTo>
                    <a:pt x="2807495" y="3581400"/>
                  </a:lnTo>
                  <a:close/>
                </a:path>
                <a:path w="3274695" h="6870700">
                  <a:moveTo>
                    <a:pt x="98640" y="2108200"/>
                  </a:moveTo>
                  <a:lnTo>
                    <a:pt x="78702" y="2159000"/>
                  </a:lnTo>
                  <a:lnTo>
                    <a:pt x="59435" y="2209800"/>
                  </a:lnTo>
                  <a:lnTo>
                    <a:pt x="40876" y="2260600"/>
                  </a:lnTo>
                  <a:lnTo>
                    <a:pt x="23063" y="2311400"/>
                  </a:lnTo>
                  <a:lnTo>
                    <a:pt x="6032" y="2362200"/>
                  </a:lnTo>
                  <a:lnTo>
                    <a:pt x="36228" y="2400300"/>
                  </a:lnTo>
                  <a:lnTo>
                    <a:pt x="66684" y="2438400"/>
                  </a:lnTo>
                  <a:lnTo>
                    <a:pt x="97396" y="2476500"/>
                  </a:lnTo>
                  <a:lnTo>
                    <a:pt x="159576" y="2552700"/>
                  </a:lnTo>
                  <a:lnTo>
                    <a:pt x="222742" y="2628900"/>
                  </a:lnTo>
                  <a:lnTo>
                    <a:pt x="286868" y="2705100"/>
                  </a:lnTo>
                  <a:lnTo>
                    <a:pt x="351927" y="2781300"/>
                  </a:lnTo>
                  <a:lnTo>
                    <a:pt x="417893" y="2857500"/>
                  </a:lnTo>
                  <a:lnTo>
                    <a:pt x="484740" y="2933700"/>
                  </a:lnTo>
                  <a:lnTo>
                    <a:pt x="552441" y="3009900"/>
                  </a:lnTo>
                  <a:lnTo>
                    <a:pt x="620970" y="3086100"/>
                  </a:lnTo>
                  <a:lnTo>
                    <a:pt x="725257" y="3200400"/>
                  </a:lnTo>
                  <a:lnTo>
                    <a:pt x="831258" y="3314700"/>
                  </a:lnTo>
                  <a:lnTo>
                    <a:pt x="938885" y="3429000"/>
                  </a:lnTo>
                  <a:lnTo>
                    <a:pt x="830658" y="3543300"/>
                  </a:lnTo>
                  <a:lnTo>
                    <a:pt x="724054" y="3657600"/>
                  </a:lnTo>
                  <a:lnTo>
                    <a:pt x="619158" y="3771900"/>
                  </a:lnTo>
                  <a:lnTo>
                    <a:pt x="516055" y="3886200"/>
                  </a:lnTo>
                  <a:lnTo>
                    <a:pt x="448359" y="3962400"/>
                  </a:lnTo>
                  <a:lnTo>
                    <a:pt x="381523" y="4038600"/>
                  </a:lnTo>
                  <a:lnTo>
                    <a:pt x="315573" y="4114800"/>
                  </a:lnTo>
                  <a:lnTo>
                    <a:pt x="250534" y="4191000"/>
                  </a:lnTo>
                  <a:lnTo>
                    <a:pt x="186432" y="4267200"/>
                  </a:lnTo>
                  <a:lnTo>
                    <a:pt x="123292" y="4343400"/>
                  </a:lnTo>
                  <a:lnTo>
                    <a:pt x="61140" y="4419600"/>
                  </a:lnTo>
                  <a:lnTo>
                    <a:pt x="30441" y="4457700"/>
                  </a:lnTo>
                  <a:lnTo>
                    <a:pt x="0" y="4495800"/>
                  </a:lnTo>
                  <a:lnTo>
                    <a:pt x="16682" y="4546600"/>
                  </a:lnTo>
                  <a:lnTo>
                    <a:pt x="34190" y="4597400"/>
                  </a:lnTo>
                  <a:lnTo>
                    <a:pt x="52492" y="4648200"/>
                  </a:lnTo>
                  <a:lnTo>
                    <a:pt x="71559" y="4699000"/>
                  </a:lnTo>
                  <a:lnTo>
                    <a:pt x="91363" y="4749800"/>
                  </a:lnTo>
                  <a:lnTo>
                    <a:pt x="120453" y="4711700"/>
                  </a:lnTo>
                  <a:lnTo>
                    <a:pt x="149835" y="4673600"/>
                  </a:lnTo>
                  <a:lnTo>
                    <a:pt x="179507" y="4635500"/>
                  </a:lnTo>
                  <a:lnTo>
                    <a:pt x="209464" y="4597400"/>
                  </a:lnTo>
                  <a:lnTo>
                    <a:pt x="239703" y="4546600"/>
                  </a:lnTo>
                  <a:lnTo>
                    <a:pt x="270221" y="4508500"/>
                  </a:lnTo>
                  <a:lnTo>
                    <a:pt x="301013" y="4470400"/>
                  </a:lnTo>
                  <a:lnTo>
                    <a:pt x="332077" y="4432300"/>
                  </a:lnTo>
                  <a:lnTo>
                    <a:pt x="363408" y="4394200"/>
                  </a:lnTo>
                  <a:lnTo>
                    <a:pt x="426859" y="4318000"/>
                  </a:lnTo>
                  <a:lnTo>
                    <a:pt x="491338" y="4241800"/>
                  </a:lnTo>
                  <a:lnTo>
                    <a:pt x="556817" y="4165600"/>
                  </a:lnTo>
                  <a:lnTo>
                    <a:pt x="623265" y="4089400"/>
                  </a:lnTo>
                  <a:lnTo>
                    <a:pt x="656845" y="4051300"/>
                  </a:lnTo>
                  <a:lnTo>
                    <a:pt x="690656" y="4000500"/>
                  </a:lnTo>
                  <a:lnTo>
                    <a:pt x="758960" y="3924300"/>
                  </a:lnTo>
                  <a:lnTo>
                    <a:pt x="828148" y="3848100"/>
                  </a:lnTo>
                  <a:lnTo>
                    <a:pt x="933526" y="3733800"/>
                  </a:lnTo>
                  <a:lnTo>
                    <a:pt x="1040733" y="3619500"/>
                  </a:lnTo>
                  <a:lnTo>
                    <a:pt x="1076858" y="3581400"/>
                  </a:lnTo>
                  <a:lnTo>
                    <a:pt x="1353854" y="3581400"/>
                  </a:lnTo>
                  <a:lnTo>
                    <a:pt x="1212659" y="3429000"/>
                  </a:lnTo>
                  <a:lnTo>
                    <a:pt x="1342891" y="3289300"/>
                  </a:lnTo>
                  <a:lnTo>
                    <a:pt x="1077950" y="3289300"/>
                  </a:lnTo>
                  <a:lnTo>
                    <a:pt x="1006236" y="3213100"/>
                  </a:lnTo>
                  <a:lnTo>
                    <a:pt x="970676" y="3162300"/>
                  </a:lnTo>
                  <a:lnTo>
                    <a:pt x="865227" y="3048000"/>
                  </a:lnTo>
                  <a:lnTo>
                    <a:pt x="795987" y="2971800"/>
                  </a:lnTo>
                  <a:lnTo>
                    <a:pt x="727628" y="2895600"/>
                  </a:lnTo>
                  <a:lnTo>
                    <a:pt x="660178" y="2819400"/>
                  </a:lnTo>
                  <a:lnTo>
                    <a:pt x="593665" y="2743200"/>
                  </a:lnTo>
                  <a:lnTo>
                    <a:pt x="560768" y="2692400"/>
                  </a:lnTo>
                  <a:lnTo>
                    <a:pt x="495712" y="2616200"/>
                  </a:lnTo>
                  <a:lnTo>
                    <a:pt x="431663" y="2540000"/>
                  </a:lnTo>
                  <a:lnTo>
                    <a:pt x="400025" y="2501900"/>
                  </a:lnTo>
                  <a:lnTo>
                    <a:pt x="368649" y="2463800"/>
                  </a:lnTo>
                  <a:lnTo>
                    <a:pt x="337539" y="2425700"/>
                  </a:lnTo>
                  <a:lnTo>
                    <a:pt x="306697" y="2387600"/>
                  </a:lnTo>
                  <a:lnTo>
                    <a:pt x="276129" y="2349500"/>
                  </a:lnTo>
                  <a:lnTo>
                    <a:pt x="245837" y="2311400"/>
                  </a:lnTo>
                  <a:lnTo>
                    <a:pt x="215824" y="2273300"/>
                  </a:lnTo>
                  <a:lnTo>
                    <a:pt x="186095" y="2222500"/>
                  </a:lnTo>
                  <a:lnTo>
                    <a:pt x="156652" y="2184400"/>
                  </a:lnTo>
                  <a:lnTo>
                    <a:pt x="127499" y="2146300"/>
                  </a:lnTo>
                  <a:lnTo>
                    <a:pt x="98640" y="2108200"/>
                  </a:lnTo>
                  <a:close/>
                </a:path>
                <a:path w="3274695" h="6870700">
                  <a:moveTo>
                    <a:pt x="3274631" y="4356100"/>
                  </a:moveTo>
                  <a:lnTo>
                    <a:pt x="3271304" y="4356100"/>
                  </a:lnTo>
                  <a:lnTo>
                    <a:pt x="3274631" y="4368800"/>
                  </a:lnTo>
                  <a:lnTo>
                    <a:pt x="3274631" y="4356100"/>
                  </a:lnTo>
                  <a:close/>
                </a:path>
                <a:path w="3274695" h="6870700">
                  <a:moveTo>
                    <a:pt x="2104100" y="2794000"/>
                  </a:moveTo>
                  <a:lnTo>
                    <a:pt x="1831936" y="2794000"/>
                  </a:lnTo>
                  <a:lnTo>
                    <a:pt x="1895771" y="2870200"/>
                  </a:lnTo>
                  <a:lnTo>
                    <a:pt x="1960474" y="2946400"/>
                  </a:lnTo>
                  <a:lnTo>
                    <a:pt x="2026022" y="3022600"/>
                  </a:lnTo>
                  <a:lnTo>
                    <a:pt x="2092396" y="3098800"/>
                  </a:lnTo>
                  <a:lnTo>
                    <a:pt x="2193455" y="3213100"/>
                  </a:lnTo>
                  <a:lnTo>
                    <a:pt x="2296249" y="3327400"/>
                  </a:lnTo>
                  <a:lnTo>
                    <a:pt x="2330887" y="3352800"/>
                  </a:lnTo>
                  <a:lnTo>
                    <a:pt x="2400706" y="3429000"/>
                  </a:lnTo>
                  <a:lnTo>
                    <a:pt x="2330629" y="3505200"/>
                  </a:lnTo>
                  <a:lnTo>
                    <a:pt x="2226748" y="3619500"/>
                  </a:lnTo>
                  <a:lnTo>
                    <a:pt x="2124459" y="3733800"/>
                  </a:lnTo>
                  <a:lnTo>
                    <a:pt x="2023884" y="3848100"/>
                  </a:lnTo>
                  <a:lnTo>
                    <a:pt x="1957846" y="3924300"/>
                  </a:lnTo>
                  <a:lnTo>
                    <a:pt x="1892662" y="4000500"/>
                  </a:lnTo>
                  <a:lnTo>
                    <a:pt x="1828368" y="4076700"/>
                  </a:lnTo>
                  <a:lnTo>
                    <a:pt x="2090047" y="4076700"/>
                  </a:lnTo>
                  <a:lnTo>
                    <a:pt x="2133110" y="4025900"/>
                  </a:lnTo>
                  <a:lnTo>
                    <a:pt x="2198477" y="3949700"/>
                  </a:lnTo>
                  <a:lnTo>
                    <a:pt x="2231483" y="3924300"/>
                  </a:lnTo>
                  <a:lnTo>
                    <a:pt x="2298122" y="3848100"/>
                  </a:lnTo>
                  <a:lnTo>
                    <a:pt x="2399601" y="3733800"/>
                  </a:lnTo>
                  <a:lnTo>
                    <a:pt x="2502821" y="3619500"/>
                  </a:lnTo>
                  <a:lnTo>
                    <a:pt x="2537599" y="3581400"/>
                  </a:lnTo>
                  <a:lnTo>
                    <a:pt x="2807495" y="3581400"/>
                  </a:lnTo>
                  <a:lnTo>
                    <a:pt x="2746587" y="3517900"/>
                  </a:lnTo>
                  <a:lnTo>
                    <a:pt x="2710292" y="3467100"/>
                  </a:lnTo>
                  <a:lnTo>
                    <a:pt x="2674188" y="3429000"/>
                  </a:lnTo>
                  <a:lnTo>
                    <a:pt x="2807844" y="3289300"/>
                  </a:lnTo>
                  <a:lnTo>
                    <a:pt x="2538539" y="3289300"/>
                  </a:lnTo>
                  <a:lnTo>
                    <a:pt x="2435249" y="3175000"/>
                  </a:lnTo>
                  <a:lnTo>
                    <a:pt x="2333693" y="3060700"/>
                  </a:lnTo>
                  <a:lnTo>
                    <a:pt x="2267007" y="2984500"/>
                  </a:lnTo>
                  <a:lnTo>
                    <a:pt x="2201175" y="2908300"/>
                  </a:lnTo>
                  <a:lnTo>
                    <a:pt x="2136230" y="2832100"/>
                  </a:lnTo>
                  <a:lnTo>
                    <a:pt x="2104100" y="2794000"/>
                  </a:lnTo>
                  <a:close/>
                </a:path>
                <a:path w="3274695" h="6870700">
                  <a:moveTo>
                    <a:pt x="876325" y="965200"/>
                  </a:moveTo>
                  <a:lnTo>
                    <a:pt x="840195" y="1003300"/>
                  </a:lnTo>
                  <a:lnTo>
                    <a:pt x="804631" y="1041400"/>
                  </a:lnTo>
                  <a:lnTo>
                    <a:pt x="769603" y="1079500"/>
                  </a:lnTo>
                  <a:lnTo>
                    <a:pt x="735078" y="1117600"/>
                  </a:lnTo>
                  <a:lnTo>
                    <a:pt x="701027" y="1155700"/>
                  </a:lnTo>
                  <a:lnTo>
                    <a:pt x="722219" y="1193800"/>
                  </a:lnTo>
                  <a:lnTo>
                    <a:pt x="743852" y="1231900"/>
                  </a:lnTo>
                  <a:lnTo>
                    <a:pt x="765920" y="1282700"/>
                  </a:lnTo>
                  <a:lnTo>
                    <a:pt x="788419" y="1320800"/>
                  </a:lnTo>
                  <a:lnTo>
                    <a:pt x="811345" y="1358900"/>
                  </a:lnTo>
                  <a:lnTo>
                    <a:pt x="834694" y="1397000"/>
                  </a:lnTo>
                  <a:lnTo>
                    <a:pt x="858461" y="1447800"/>
                  </a:lnTo>
                  <a:lnTo>
                    <a:pt x="882642" y="1485900"/>
                  </a:lnTo>
                  <a:lnTo>
                    <a:pt x="907233" y="1524000"/>
                  </a:lnTo>
                  <a:lnTo>
                    <a:pt x="932228" y="1574800"/>
                  </a:lnTo>
                  <a:lnTo>
                    <a:pt x="957625" y="1612900"/>
                  </a:lnTo>
                  <a:lnTo>
                    <a:pt x="983418" y="1651000"/>
                  </a:lnTo>
                  <a:lnTo>
                    <a:pt x="1009603" y="1689100"/>
                  </a:lnTo>
                  <a:lnTo>
                    <a:pt x="1036176" y="1739900"/>
                  </a:lnTo>
                  <a:lnTo>
                    <a:pt x="1063132" y="1778000"/>
                  </a:lnTo>
                  <a:lnTo>
                    <a:pt x="1090467" y="1816100"/>
                  </a:lnTo>
                  <a:lnTo>
                    <a:pt x="1118177" y="1854200"/>
                  </a:lnTo>
                  <a:lnTo>
                    <a:pt x="1146257" y="1905000"/>
                  </a:lnTo>
                  <a:lnTo>
                    <a:pt x="1174703" y="1943100"/>
                  </a:lnTo>
                  <a:lnTo>
                    <a:pt x="1203511" y="1981200"/>
                  </a:lnTo>
                  <a:lnTo>
                    <a:pt x="1232676" y="2019300"/>
                  </a:lnTo>
                  <a:lnTo>
                    <a:pt x="1262194" y="2070100"/>
                  </a:lnTo>
                  <a:lnTo>
                    <a:pt x="1292060" y="2108200"/>
                  </a:lnTo>
                  <a:lnTo>
                    <a:pt x="1322270" y="2146300"/>
                  </a:lnTo>
                  <a:lnTo>
                    <a:pt x="1352821" y="2197100"/>
                  </a:lnTo>
                  <a:lnTo>
                    <a:pt x="1383706" y="2235200"/>
                  </a:lnTo>
                  <a:lnTo>
                    <a:pt x="1414923" y="2273300"/>
                  </a:lnTo>
                  <a:lnTo>
                    <a:pt x="1446467" y="2311400"/>
                  </a:lnTo>
                  <a:lnTo>
                    <a:pt x="1478333" y="2362200"/>
                  </a:lnTo>
                  <a:lnTo>
                    <a:pt x="1510517" y="2400300"/>
                  </a:lnTo>
                  <a:lnTo>
                    <a:pt x="1543014" y="2438400"/>
                  </a:lnTo>
                  <a:lnTo>
                    <a:pt x="1575821" y="2476500"/>
                  </a:lnTo>
                  <a:lnTo>
                    <a:pt x="1608933" y="2527300"/>
                  </a:lnTo>
                  <a:lnTo>
                    <a:pt x="1642345" y="2565400"/>
                  </a:lnTo>
                  <a:lnTo>
                    <a:pt x="1676054" y="2603500"/>
                  </a:lnTo>
                  <a:lnTo>
                    <a:pt x="1710054" y="2654300"/>
                  </a:lnTo>
                  <a:lnTo>
                    <a:pt x="1674092" y="2679700"/>
                  </a:lnTo>
                  <a:lnTo>
                    <a:pt x="1531128" y="2832100"/>
                  </a:lnTo>
                  <a:lnTo>
                    <a:pt x="1495621" y="2857500"/>
                  </a:lnTo>
                  <a:lnTo>
                    <a:pt x="1389702" y="2971800"/>
                  </a:lnTo>
                  <a:lnTo>
                    <a:pt x="1354604" y="2997200"/>
                  </a:lnTo>
                  <a:lnTo>
                    <a:pt x="1215327" y="3149600"/>
                  </a:lnTo>
                  <a:lnTo>
                    <a:pt x="1180798" y="3175000"/>
                  </a:lnTo>
                  <a:lnTo>
                    <a:pt x="1077950" y="3289300"/>
                  </a:lnTo>
                  <a:lnTo>
                    <a:pt x="1342891" y="3289300"/>
                  </a:lnTo>
                  <a:lnTo>
                    <a:pt x="1390727" y="3238500"/>
                  </a:lnTo>
                  <a:lnTo>
                    <a:pt x="1426785" y="3213100"/>
                  </a:lnTo>
                  <a:lnTo>
                    <a:pt x="1609110" y="3022600"/>
                  </a:lnTo>
                  <a:lnTo>
                    <a:pt x="1831936" y="2794000"/>
                  </a:lnTo>
                  <a:lnTo>
                    <a:pt x="2104100" y="2794000"/>
                  </a:lnTo>
                  <a:lnTo>
                    <a:pt x="2040546" y="2717800"/>
                  </a:lnTo>
                  <a:lnTo>
                    <a:pt x="2009130" y="2692400"/>
                  </a:lnTo>
                  <a:lnTo>
                    <a:pt x="1977961" y="2654300"/>
                  </a:lnTo>
                  <a:lnTo>
                    <a:pt x="2046857" y="2578100"/>
                  </a:lnTo>
                  <a:lnTo>
                    <a:pt x="2116032" y="2514600"/>
                  </a:lnTo>
                  <a:lnTo>
                    <a:pt x="2127594" y="2501900"/>
                  </a:lnTo>
                  <a:lnTo>
                    <a:pt x="1858721" y="2501900"/>
                  </a:lnTo>
                  <a:lnTo>
                    <a:pt x="1824739" y="2463800"/>
                  </a:lnTo>
                  <a:lnTo>
                    <a:pt x="1791088" y="2413000"/>
                  </a:lnTo>
                  <a:lnTo>
                    <a:pt x="1757771" y="2374900"/>
                  </a:lnTo>
                  <a:lnTo>
                    <a:pt x="1724793" y="2336800"/>
                  </a:lnTo>
                  <a:lnTo>
                    <a:pt x="1692160" y="2286000"/>
                  </a:lnTo>
                  <a:lnTo>
                    <a:pt x="1659875" y="2247900"/>
                  </a:lnTo>
                  <a:lnTo>
                    <a:pt x="1627943" y="2209800"/>
                  </a:lnTo>
                  <a:lnTo>
                    <a:pt x="1596369" y="2159000"/>
                  </a:lnTo>
                  <a:lnTo>
                    <a:pt x="1565157" y="2120900"/>
                  </a:lnTo>
                  <a:lnTo>
                    <a:pt x="1534313" y="2082800"/>
                  </a:lnTo>
                  <a:lnTo>
                    <a:pt x="1503840" y="2032000"/>
                  </a:lnTo>
                  <a:lnTo>
                    <a:pt x="1473743" y="1993900"/>
                  </a:lnTo>
                  <a:lnTo>
                    <a:pt x="1444027" y="1943100"/>
                  </a:lnTo>
                  <a:lnTo>
                    <a:pt x="1414697" y="1905000"/>
                  </a:lnTo>
                  <a:lnTo>
                    <a:pt x="1385757" y="1866900"/>
                  </a:lnTo>
                  <a:lnTo>
                    <a:pt x="1357212" y="1816100"/>
                  </a:lnTo>
                  <a:lnTo>
                    <a:pt x="1329066" y="1778000"/>
                  </a:lnTo>
                  <a:lnTo>
                    <a:pt x="1301324" y="1739900"/>
                  </a:lnTo>
                  <a:lnTo>
                    <a:pt x="1273991" y="1689100"/>
                  </a:lnTo>
                  <a:lnTo>
                    <a:pt x="1247071" y="1651000"/>
                  </a:lnTo>
                  <a:lnTo>
                    <a:pt x="1220569" y="1612900"/>
                  </a:lnTo>
                  <a:lnTo>
                    <a:pt x="1194489" y="1562100"/>
                  </a:lnTo>
                  <a:lnTo>
                    <a:pt x="1168836" y="1524000"/>
                  </a:lnTo>
                  <a:lnTo>
                    <a:pt x="1143616" y="1485900"/>
                  </a:lnTo>
                  <a:lnTo>
                    <a:pt x="1118831" y="1435100"/>
                  </a:lnTo>
                  <a:lnTo>
                    <a:pt x="1094488" y="1397000"/>
                  </a:lnTo>
                  <a:lnTo>
                    <a:pt x="1070590" y="1358900"/>
                  </a:lnTo>
                  <a:lnTo>
                    <a:pt x="1047142" y="1308100"/>
                  </a:lnTo>
                  <a:lnTo>
                    <a:pt x="1024150" y="1270000"/>
                  </a:lnTo>
                  <a:lnTo>
                    <a:pt x="1001617" y="1219200"/>
                  </a:lnTo>
                  <a:lnTo>
                    <a:pt x="979547" y="1181100"/>
                  </a:lnTo>
                  <a:lnTo>
                    <a:pt x="957947" y="1143000"/>
                  </a:lnTo>
                  <a:lnTo>
                    <a:pt x="936820" y="1092200"/>
                  </a:lnTo>
                  <a:lnTo>
                    <a:pt x="916171" y="1054100"/>
                  </a:lnTo>
                  <a:lnTo>
                    <a:pt x="896004" y="1016000"/>
                  </a:lnTo>
                  <a:lnTo>
                    <a:pt x="876325" y="965200"/>
                  </a:lnTo>
                  <a:close/>
                </a:path>
                <a:path w="3274695" h="6870700">
                  <a:moveTo>
                    <a:pt x="2859666" y="2006600"/>
                  </a:moveTo>
                  <a:lnTo>
                    <a:pt x="2606674" y="2006600"/>
                  </a:lnTo>
                  <a:lnTo>
                    <a:pt x="2635641" y="2044700"/>
                  </a:lnTo>
                  <a:lnTo>
                    <a:pt x="2664936" y="2082800"/>
                  </a:lnTo>
                  <a:lnTo>
                    <a:pt x="2694555" y="2120900"/>
                  </a:lnTo>
                  <a:lnTo>
                    <a:pt x="2724497" y="2159000"/>
                  </a:lnTo>
                  <a:lnTo>
                    <a:pt x="2754757" y="2197100"/>
                  </a:lnTo>
                  <a:lnTo>
                    <a:pt x="2785332" y="2235200"/>
                  </a:lnTo>
                  <a:lnTo>
                    <a:pt x="2816219" y="2273300"/>
                  </a:lnTo>
                  <a:lnTo>
                    <a:pt x="2847415" y="2311400"/>
                  </a:lnTo>
                  <a:lnTo>
                    <a:pt x="2878916" y="2349500"/>
                  </a:lnTo>
                  <a:lnTo>
                    <a:pt x="2910719" y="2387600"/>
                  </a:lnTo>
                  <a:lnTo>
                    <a:pt x="2942822" y="2425700"/>
                  </a:lnTo>
                  <a:lnTo>
                    <a:pt x="2975220" y="2463800"/>
                  </a:lnTo>
                  <a:lnTo>
                    <a:pt x="3007911" y="2501900"/>
                  </a:lnTo>
                  <a:lnTo>
                    <a:pt x="3040891" y="2552700"/>
                  </a:lnTo>
                  <a:lnTo>
                    <a:pt x="3074157" y="2590800"/>
                  </a:lnTo>
                  <a:lnTo>
                    <a:pt x="3141535" y="2667000"/>
                  </a:lnTo>
                  <a:lnTo>
                    <a:pt x="3107857" y="2692400"/>
                  </a:lnTo>
                  <a:lnTo>
                    <a:pt x="3039760" y="2768600"/>
                  </a:lnTo>
                  <a:lnTo>
                    <a:pt x="2970702" y="2844800"/>
                  </a:lnTo>
                  <a:lnTo>
                    <a:pt x="2900711" y="2921000"/>
                  </a:lnTo>
                  <a:lnTo>
                    <a:pt x="2865373" y="2946400"/>
                  </a:lnTo>
                  <a:lnTo>
                    <a:pt x="2792940" y="3022600"/>
                  </a:lnTo>
                  <a:lnTo>
                    <a:pt x="2683071" y="3136900"/>
                  </a:lnTo>
                  <a:lnTo>
                    <a:pt x="2538539" y="3289300"/>
                  </a:lnTo>
                  <a:lnTo>
                    <a:pt x="2807844" y="3289300"/>
                  </a:lnTo>
                  <a:lnTo>
                    <a:pt x="2931225" y="3162300"/>
                  </a:lnTo>
                  <a:lnTo>
                    <a:pt x="3003447" y="3098800"/>
                  </a:lnTo>
                  <a:lnTo>
                    <a:pt x="3072531" y="3022600"/>
                  </a:lnTo>
                  <a:lnTo>
                    <a:pt x="3140709" y="2946400"/>
                  </a:lnTo>
                  <a:lnTo>
                    <a:pt x="3174463" y="2921000"/>
                  </a:lnTo>
                  <a:lnTo>
                    <a:pt x="3241308" y="2844800"/>
                  </a:lnTo>
                  <a:lnTo>
                    <a:pt x="3274402" y="2806700"/>
                  </a:lnTo>
                  <a:lnTo>
                    <a:pt x="3274631" y="2806700"/>
                  </a:lnTo>
                  <a:lnTo>
                    <a:pt x="3274631" y="2514600"/>
                  </a:lnTo>
                  <a:lnTo>
                    <a:pt x="3174479" y="2400300"/>
                  </a:lnTo>
                  <a:lnTo>
                    <a:pt x="3141534" y="2362200"/>
                  </a:lnTo>
                  <a:lnTo>
                    <a:pt x="3108906" y="2324100"/>
                  </a:lnTo>
                  <a:lnTo>
                    <a:pt x="3076597" y="2286000"/>
                  </a:lnTo>
                  <a:lnTo>
                    <a:pt x="3044611" y="2247900"/>
                  </a:lnTo>
                  <a:lnTo>
                    <a:pt x="3012952" y="2209800"/>
                  </a:lnTo>
                  <a:lnTo>
                    <a:pt x="2981622" y="2171700"/>
                  </a:lnTo>
                  <a:lnTo>
                    <a:pt x="2950625" y="2133600"/>
                  </a:lnTo>
                  <a:lnTo>
                    <a:pt x="2919965" y="2095500"/>
                  </a:lnTo>
                  <a:lnTo>
                    <a:pt x="2889644" y="2044700"/>
                  </a:lnTo>
                  <a:lnTo>
                    <a:pt x="2859666" y="2006600"/>
                  </a:lnTo>
                  <a:close/>
                </a:path>
                <a:path w="3274695" h="6870700">
                  <a:moveTo>
                    <a:pt x="1937384" y="266700"/>
                  </a:moveTo>
                  <a:lnTo>
                    <a:pt x="1895104" y="279400"/>
                  </a:lnTo>
                  <a:lnTo>
                    <a:pt x="1853190" y="304800"/>
                  </a:lnTo>
                  <a:lnTo>
                    <a:pt x="1811634" y="317500"/>
                  </a:lnTo>
                  <a:lnTo>
                    <a:pt x="1770428" y="342900"/>
                  </a:lnTo>
                  <a:lnTo>
                    <a:pt x="1729562" y="355600"/>
                  </a:lnTo>
                  <a:lnTo>
                    <a:pt x="1742723" y="406400"/>
                  </a:lnTo>
                  <a:lnTo>
                    <a:pt x="1756580" y="457200"/>
                  </a:lnTo>
                  <a:lnTo>
                    <a:pt x="1771124" y="495300"/>
                  </a:lnTo>
                  <a:lnTo>
                    <a:pt x="1786351" y="546100"/>
                  </a:lnTo>
                  <a:lnTo>
                    <a:pt x="1802254" y="584200"/>
                  </a:lnTo>
                  <a:lnTo>
                    <a:pt x="1818826" y="635000"/>
                  </a:lnTo>
                  <a:lnTo>
                    <a:pt x="1836062" y="673100"/>
                  </a:lnTo>
                  <a:lnTo>
                    <a:pt x="1853954" y="723900"/>
                  </a:lnTo>
                  <a:lnTo>
                    <a:pt x="1872496" y="774700"/>
                  </a:lnTo>
                  <a:lnTo>
                    <a:pt x="1891683" y="812800"/>
                  </a:lnTo>
                  <a:lnTo>
                    <a:pt x="1911507" y="863600"/>
                  </a:lnTo>
                  <a:lnTo>
                    <a:pt x="1931962" y="901700"/>
                  </a:lnTo>
                  <a:lnTo>
                    <a:pt x="1953042" y="952500"/>
                  </a:lnTo>
                  <a:lnTo>
                    <a:pt x="1974741" y="990600"/>
                  </a:lnTo>
                  <a:lnTo>
                    <a:pt x="1997053" y="1041400"/>
                  </a:lnTo>
                  <a:lnTo>
                    <a:pt x="2019970" y="1092200"/>
                  </a:lnTo>
                  <a:lnTo>
                    <a:pt x="2043486" y="1130300"/>
                  </a:lnTo>
                  <a:lnTo>
                    <a:pt x="2067596" y="1181100"/>
                  </a:lnTo>
                  <a:lnTo>
                    <a:pt x="2092293" y="1219200"/>
                  </a:lnTo>
                  <a:lnTo>
                    <a:pt x="2117570" y="1270000"/>
                  </a:lnTo>
                  <a:lnTo>
                    <a:pt x="2143421" y="1320800"/>
                  </a:lnTo>
                  <a:lnTo>
                    <a:pt x="2169841" y="1358900"/>
                  </a:lnTo>
                  <a:lnTo>
                    <a:pt x="2196821" y="1409700"/>
                  </a:lnTo>
                  <a:lnTo>
                    <a:pt x="2224357" y="1447800"/>
                  </a:lnTo>
                  <a:lnTo>
                    <a:pt x="2252441" y="1498600"/>
                  </a:lnTo>
                  <a:lnTo>
                    <a:pt x="2281068" y="1536700"/>
                  </a:lnTo>
                  <a:lnTo>
                    <a:pt x="2310231" y="1587500"/>
                  </a:lnTo>
                  <a:lnTo>
                    <a:pt x="2339923" y="1638300"/>
                  </a:lnTo>
                  <a:lnTo>
                    <a:pt x="2370139" y="1676400"/>
                  </a:lnTo>
                  <a:lnTo>
                    <a:pt x="2400872" y="1727200"/>
                  </a:lnTo>
                  <a:lnTo>
                    <a:pt x="2432115" y="1765300"/>
                  </a:lnTo>
                  <a:lnTo>
                    <a:pt x="2463863" y="1816100"/>
                  </a:lnTo>
                  <a:lnTo>
                    <a:pt x="2496108" y="1854200"/>
                  </a:lnTo>
                  <a:lnTo>
                    <a:pt x="2461679" y="1892300"/>
                  </a:lnTo>
                  <a:lnTo>
                    <a:pt x="2426792" y="1930400"/>
                  </a:lnTo>
                  <a:lnTo>
                    <a:pt x="2391461" y="1968500"/>
                  </a:lnTo>
                  <a:lnTo>
                    <a:pt x="2355701" y="2006600"/>
                  </a:lnTo>
                  <a:lnTo>
                    <a:pt x="2319527" y="2044700"/>
                  </a:lnTo>
                  <a:lnTo>
                    <a:pt x="2282954" y="2082800"/>
                  </a:lnTo>
                  <a:lnTo>
                    <a:pt x="2245997" y="2120900"/>
                  </a:lnTo>
                  <a:lnTo>
                    <a:pt x="2208669" y="2159000"/>
                  </a:lnTo>
                  <a:lnTo>
                    <a:pt x="2132964" y="2235200"/>
                  </a:lnTo>
                  <a:lnTo>
                    <a:pt x="2098442" y="2273300"/>
                  </a:lnTo>
                  <a:lnTo>
                    <a:pt x="2063982" y="2298700"/>
                  </a:lnTo>
                  <a:lnTo>
                    <a:pt x="2029587" y="2336800"/>
                  </a:lnTo>
                  <a:lnTo>
                    <a:pt x="1995262" y="2362200"/>
                  </a:lnTo>
                  <a:lnTo>
                    <a:pt x="1926832" y="2438400"/>
                  </a:lnTo>
                  <a:lnTo>
                    <a:pt x="1892734" y="2463800"/>
                  </a:lnTo>
                  <a:lnTo>
                    <a:pt x="1858721" y="2501900"/>
                  </a:lnTo>
                  <a:lnTo>
                    <a:pt x="2127594" y="2501900"/>
                  </a:lnTo>
                  <a:lnTo>
                    <a:pt x="2185469" y="2438400"/>
                  </a:lnTo>
                  <a:lnTo>
                    <a:pt x="2220281" y="2413000"/>
                  </a:lnTo>
                  <a:lnTo>
                    <a:pt x="2255151" y="2374900"/>
                  </a:lnTo>
                  <a:lnTo>
                    <a:pt x="2327980" y="2298700"/>
                  </a:lnTo>
                  <a:lnTo>
                    <a:pt x="2399622" y="2222500"/>
                  </a:lnTo>
                  <a:lnTo>
                    <a:pt x="2434975" y="2197100"/>
                  </a:lnTo>
                  <a:lnTo>
                    <a:pt x="2470003" y="2159000"/>
                  </a:lnTo>
                  <a:lnTo>
                    <a:pt x="2504697" y="2120900"/>
                  </a:lnTo>
                  <a:lnTo>
                    <a:pt x="2539046" y="2082800"/>
                  </a:lnTo>
                  <a:lnTo>
                    <a:pt x="2573042" y="2044700"/>
                  </a:lnTo>
                  <a:lnTo>
                    <a:pt x="2606674" y="2006600"/>
                  </a:lnTo>
                  <a:lnTo>
                    <a:pt x="2859666" y="2006600"/>
                  </a:lnTo>
                  <a:lnTo>
                    <a:pt x="2830034" y="1968500"/>
                  </a:lnTo>
                  <a:lnTo>
                    <a:pt x="2800752" y="1930400"/>
                  </a:lnTo>
                  <a:lnTo>
                    <a:pt x="2771823" y="1892300"/>
                  </a:lnTo>
                  <a:lnTo>
                    <a:pt x="2743250" y="1854200"/>
                  </a:lnTo>
                  <a:lnTo>
                    <a:pt x="2777197" y="1816100"/>
                  </a:lnTo>
                  <a:lnTo>
                    <a:pt x="2810689" y="1778000"/>
                  </a:lnTo>
                  <a:lnTo>
                    <a:pt x="2843719" y="1739900"/>
                  </a:lnTo>
                  <a:lnTo>
                    <a:pt x="2876281" y="1701800"/>
                  </a:lnTo>
                  <a:lnTo>
                    <a:pt x="2634081" y="1701800"/>
                  </a:lnTo>
                  <a:lnTo>
                    <a:pt x="2603142" y="1663700"/>
                  </a:lnTo>
                  <a:lnTo>
                    <a:pt x="2572728" y="1612900"/>
                  </a:lnTo>
                  <a:lnTo>
                    <a:pt x="2542846" y="1574800"/>
                  </a:lnTo>
                  <a:lnTo>
                    <a:pt x="2513501" y="1524000"/>
                  </a:lnTo>
                  <a:lnTo>
                    <a:pt x="2484702" y="1473200"/>
                  </a:lnTo>
                  <a:lnTo>
                    <a:pt x="2456454" y="1435100"/>
                  </a:lnTo>
                  <a:lnTo>
                    <a:pt x="2428764" y="1384300"/>
                  </a:lnTo>
                  <a:lnTo>
                    <a:pt x="2401639" y="1346200"/>
                  </a:lnTo>
                  <a:lnTo>
                    <a:pt x="2375085" y="1295400"/>
                  </a:lnTo>
                  <a:lnTo>
                    <a:pt x="2349110" y="1257300"/>
                  </a:lnTo>
                  <a:lnTo>
                    <a:pt x="2323719" y="1206500"/>
                  </a:lnTo>
                  <a:lnTo>
                    <a:pt x="2298920" y="1168400"/>
                  </a:lnTo>
                  <a:lnTo>
                    <a:pt x="2274719" y="1117600"/>
                  </a:lnTo>
                  <a:lnTo>
                    <a:pt x="2251122" y="1079500"/>
                  </a:lnTo>
                  <a:lnTo>
                    <a:pt x="2228137" y="1028700"/>
                  </a:lnTo>
                  <a:lnTo>
                    <a:pt x="2205770" y="990600"/>
                  </a:lnTo>
                  <a:lnTo>
                    <a:pt x="2184028" y="939800"/>
                  </a:lnTo>
                  <a:lnTo>
                    <a:pt x="2162917" y="889000"/>
                  </a:lnTo>
                  <a:lnTo>
                    <a:pt x="2142444" y="850900"/>
                  </a:lnTo>
                  <a:lnTo>
                    <a:pt x="2122616" y="800100"/>
                  </a:lnTo>
                  <a:lnTo>
                    <a:pt x="2103439" y="762000"/>
                  </a:lnTo>
                  <a:lnTo>
                    <a:pt x="2084920" y="711200"/>
                  </a:lnTo>
                  <a:lnTo>
                    <a:pt x="2067066" y="673100"/>
                  </a:lnTo>
                  <a:lnTo>
                    <a:pt x="2049883" y="622300"/>
                  </a:lnTo>
                  <a:lnTo>
                    <a:pt x="2033378" y="584200"/>
                  </a:lnTo>
                  <a:lnTo>
                    <a:pt x="2017558" y="533400"/>
                  </a:lnTo>
                  <a:lnTo>
                    <a:pt x="2002428" y="495300"/>
                  </a:lnTo>
                  <a:lnTo>
                    <a:pt x="1987997" y="444500"/>
                  </a:lnTo>
                  <a:lnTo>
                    <a:pt x="1974271" y="406400"/>
                  </a:lnTo>
                  <a:lnTo>
                    <a:pt x="1961255" y="355600"/>
                  </a:lnTo>
                  <a:lnTo>
                    <a:pt x="1948958" y="304800"/>
                  </a:lnTo>
                  <a:lnTo>
                    <a:pt x="1937384" y="266700"/>
                  </a:lnTo>
                  <a:close/>
                </a:path>
                <a:path w="3274695" h="6870700">
                  <a:moveTo>
                    <a:pt x="3154375" y="0"/>
                  </a:moveTo>
                  <a:lnTo>
                    <a:pt x="3049089" y="0"/>
                  </a:lnTo>
                  <a:lnTo>
                    <a:pt x="2996803" y="12700"/>
                  </a:lnTo>
                  <a:lnTo>
                    <a:pt x="2892965" y="12700"/>
                  </a:lnTo>
                  <a:lnTo>
                    <a:pt x="2841421" y="25400"/>
                  </a:lnTo>
                  <a:lnTo>
                    <a:pt x="2848003" y="63500"/>
                  </a:lnTo>
                  <a:lnTo>
                    <a:pt x="2855660" y="114300"/>
                  </a:lnTo>
                  <a:lnTo>
                    <a:pt x="2864380" y="165100"/>
                  </a:lnTo>
                  <a:lnTo>
                    <a:pt x="2874150" y="203200"/>
                  </a:lnTo>
                  <a:lnTo>
                    <a:pt x="2884959" y="254000"/>
                  </a:lnTo>
                  <a:lnTo>
                    <a:pt x="2896795" y="304800"/>
                  </a:lnTo>
                  <a:lnTo>
                    <a:pt x="2909644" y="342900"/>
                  </a:lnTo>
                  <a:lnTo>
                    <a:pt x="2923497" y="393700"/>
                  </a:lnTo>
                  <a:lnTo>
                    <a:pt x="2938340" y="444500"/>
                  </a:lnTo>
                  <a:lnTo>
                    <a:pt x="2954161" y="482600"/>
                  </a:lnTo>
                  <a:lnTo>
                    <a:pt x="2970948" y="533400"/>
                  </a:lnTo>
                  <a:lnTo>
                    <a:pt x="2988690" y="584200"/>
                  </a:lnTo>
                  <a:lnTo>
                    <a:pt x="3007374" y="622300"/>
                  </a:lnTo>
                  <a:lnTo>
                    <a:pt x="3026988" y="673100"/>
                  </a:lnTo>
                  <a:lnTo>
                    <a:pt x="3047520" y="723900"/>
                  </a:lnTo>
                  <a:lnTo>
                    <a:pt x="3068959" y="762000"/>
                  </a:lnTo>
                  <a:lnTo>
                    <a:pt x="3091291" y="812800"/>
                  </a:lnTo>
                  <a:lnTo>
                    <a:pt x="3114505" y="863600"/>
                  </a:lnTo>
                  <a:lnTo>
                    <a:pt x="3138589" y="901700"/>
                  </a:lnTo>
                  <a:lnTo>
                    <a:pt x="3163531" y="952500"/>
                  </a:lnTo>
                  <a:lnTo>
                    <a:pt x="3140791" y="990600"/>
                  </a:lnTo>
                  <a:lnTo>
                    <a:pt x="3117184" y="1028700"/>
                  </a:lnTo>
                  <a:lnTo>
                    <a:pt x="3092724" y="1079500"/>
                  </a:lnTo>
                  <a:lnTo>
                    <a:pt x="3067428" y="1117600"/>
                  </a:lnTo>
                  <a:lnTo>
                    <a:pt x="3041311" y="1155700"/>
                  </a:lnTo>
                  <a:lnTo>
                    <a:pt x="3014388" y="1206500"/>
                  </a:lnTo>
                  <a:lnTo>
                    <a:pt x="2986674" y="1244600"/>
                  </a:lnTo>
                  <a:lnTo>
                    <a:pt x="2958186" y="1282700"/>
                  </a:lnTo>
                  <a:lnTo>
                    <a:pt x="2928939" y="1333500"/>
                  </a:lnTo>
                  <a:lnTo>
                    <a:pt x="2898947" y="1371600"/>
                  </a:lnTo>
                  <a:lnTo>
                    <a:pt x="2868227" y="1409700"/>
                  </a:lnTo>
                  <a:lnTo>
                    <a:pt x="2836793" y="1447800"/>
                  </a:lnTo>
                  <a:lnTo>
                    <a:pt x="2804662" y="1498600"/>
                  </a:lnTo>
                  <a:lnTo>
                    <a:pt x="2771849" y="1536700"/>
                  </a:lnTo>
                  <a:lnTo>
                    <a:pt x="2738369" y="1574800"/>
                  </a:lnTo>
                  <a:lnTo>
                    <a:pt x="2704237" y="1625600"/>
                  </a:lnTo>
                  <a:lnTo>
                    <a:pt x="2669469" y="1663700"/>
                  </a:lnTo>
                  <a:lnTo>
                    <a:pt x="2634081" y="1701800"/>
                  </a:lnTo>
                  <a:lnTo>
                    <a:pt x="2876281" y="1701800"/>
                  </a:lnTo>
                  <a:lnTo>
                    <a:pt x="2908367" y="1663700"/>
                  </a:lnTo>
                  <a:lnTo>
                    <a:pt x="2939969" y="1625600"/>
                  </a:lnTo>
                  <a:lnTo>
                    <a:pt x="2971081" y="1587500"/>
                  </a:lnTo>
                  <a:lnTo>
                    <a:pt x="3001696" y="1549400"/>
                  </a:lnTo>
                  <a:lnTo>
                    <a:pt x="3031805" y="1498600"/>
                  </a:lnTo>
                  <a:lnTo>
                    <a:pt x="3061403" y="1460500"/>
                  </a:lnTo>
                  <a:lnTo>
                    <a:pt x="3090482" y="1422400"/>
                  </a:lnTo>
                  <a:lnTo>
                    <a:pt x="3119035" y="1384300"/>
                  </a:lnTo>
                  <a:lnTo>
                    <a:pt x="3147054" y="1346200"/>
                  </a:lnTo>
                  <a:lnTo>
                    <a:pt x="3174533" y="1308100"/>
                  </a:lnTo>
                  <a:lnTo>
                    <a:pt x="3201464" y="1270000"/>
                  </a:lnTo>
                  <a:lnTo>
                    <a:pt x="3227840" y="1231900"/>
                  </a:lnTo>
                  <a:lnTo>
                    <a:pt x="3253654" y="1193800"/>
                  </a:lnTo>
                  <a:lnTo>
                    <a:pt x="3274631" y="1155700"/>
                  </a:lnTo>
                  <a:lnTo>
                    <a:pt x="3274631" y="685800"/>
                  </a:lnTo>
                  <a:lnTo>
                    <a:pt x="3261525" y="647700"/>
                  </a:lnTo>
                  <a:lnTo>
                    <a:pt x="3244161" y="596900"/>
                  </a:lnTo>
                  <a:lnTo>
                    <a:pt x="3228216" y="546100"/>
                  </a:lnTo>
                  <a:lnTo>
                    <a:pt x="3213719" y="495300"/>
                  </a:lnTo>
                  <a:lnTo>
                    <a:pt x="3200697" y="444500"/>
                  </a:lnTo>
                  <a:lnTo>
                    <a:pt x="3189176" y="393700"/>
                  </a:lnTo>
                  <a:lnTo>
                    <a:pt x="3179186" y="342900"/>
                  </a:lnTo>
                  <a:lnTo>
                    <a:pt x="3170752" y="292100"/>
                  </a:lnTo>
                  <a:lnTo>
                    <a:pt x="3163902" y="254000"/>
                  </a:lnTo>
                  <a:lnTo>
                    <a:pt x="3158664" y="203200"/>
                  </a:lnTo>
                  <a:lnTo>
                    <a:pt x="3155065" y="152400"/>
                  </a:lnTo>
                  <a:lnTo>
                    <a:pt x="3153132" y="101600"/>
                  </a:lnTo>
                  <a:lnTo>
                    <a:pt x="3152893" y="50800"/>
                  </a:lnTo>
                  <a:lnTo>
                    <a:pt x="3154375" y="0"/>
                  </a:lnTo>
                  <a:close/>
                </a:path>
              </a:pathLst>
            </a:custGeom>
            <a:solidFill>
              <a:srgbClr val="85499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2766" y="3320562"/>
              <a:ext cx="2254162" cy="11422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8700" y="1775292"/>
              <a:ext cx="0" cy="403860"/>
            </a:xfrm>
            <a:custGeom>
              <a:avLst/>
              <a:gdLst/>
              <a:ahLst/>
              <a:cxnLst/>
              <a:rect l="l" t="t" r="r" b="b"/>
              <a:pathLst>
                <a:path h="403860">
                  <a:moveTo>
                    <a:pt x="0" y="0"/>
                  </a:moveTo>
                  <a:lnTo>
                    <a:pt x="0" y="403428"/>
                  </a:lnTo>
                </a:path>
              </a:pathLst>
            </a:custGeom>
            <a:ln w="5308">
              <a:solidFill>
                <a:srgbClr val="999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3300" y="1571625"/>
              <a:ext cx="1062121" cy="7001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254068" y="3857124"/>
              <a:ext cx="0" cy="403860"/>
            </a:xfrm>
            <a:custGeom>
              <a:avLst/>
              <a:gdLst/>
              <a:ahLst/>
              <a:cxnLst/>
              <a:rect l="l" t="t" r="r" b="b"/>
              <a:pathLst>
                <a:path h="403860">
                  <a:moveTo>
                    <a:pt x="0" y="0"/>
                  </a:moveTo>
                  <a:lnTo>
                    <a:pt x="0" y="403428"/>
                  </a:lnTo>
                </a:path>
              </a:pathLst>
            </a:custGeom>
            <a:ln w="5308">
              <a:solidFill>
                <a:srgbClr val="999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4500" y="2714625"/>
              <a:ext cx="1659369" cy="5259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0075" y="5890886"/>
              <a:ext cx="2188257" cy="2080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9017" y="4814106"/>
              <a:ext cx="1652083" cy="54840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7100" y="352425"/>
            <a:ext cx="6858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>
                <a:solidFill>
                  <a:schemeClr val="bg1"/>
                </a:solidFill>
              </a:rPr>
              <a:t>Our</a:t>
            </a:r>
            <a:r>
              <a:rPr spc="-160">
                <a:solidFill>
                  <a:schemeClr val="bg1"/>
                </a:solidFill>
              </a:rPr>
              <a:t> </a:t>
            </a:r>
            <a:r>
              <a:rPr lang="en-US" spc="55" dirty="0">
                <a:solidFill>
                  <a:schemeClr val="bg1"/>
                </a:solidFill>
              </a:rPr>
              <a:t>Prominent Customers - Domestic</a:t>
            </a:r>
            <a:endParaRPr spc="55" dirty="0">
              <a:solidFill>
                <a:schemeClr val="bg1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6273" y="6861725"/>
            <a:ext cx="333933" cy="35052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89235" y="1724025"/>
            <a:ext cx="1372065" cy="60960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2527300" y="1775292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9500" y="3700149"/>
            <a:ext cx="1613921" cy="6908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65500" y="4726119"/>
            <a:ext cx="1040584" cy="731706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4356100" y="1775292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03900" y="4695825"/>
            <a:ext cx="1534934" cy="851744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2527300" y="2813399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40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079500" y="2688326"/>
            <a:ext cx="1007744" cy="654050"/>
            <a:chOff x="3251856" y="2688326"/>
            <a:chExt cx="1007744" cy="654050"/>
          </a:xfrm>
        </p:grpSpPr>
        <p:sp>
          <p:nvSpPr>
            <p:cNvPr id="22" name="object 22"/>
            <p:cNvSpPr/>
            <p:nvPr/>
          </p:nvSpPr>
          <p:spPr>
            <a:xfrm>
              <a:off x="3251847" y="3289185"/>
              <a:ext cx="996950" cy="53340"/>
            </a:xfrm>
            <a:custGeom>
              <a:avLst/>
              <a:gdLst/>
              <a:ahLst/>
              <a:cxnLst/>
              <a:rect l="l" t="t" r="r" b="b"/>
              <a:pathLst>
                <a:path w="996950" h="53339">
                  <a:moveTo>
                    <a:pt x="41427" y="51269"/>
                  </a:moveTo>
                  <a:lnTo>
                    <a:pt x="19685" y="21501"/>
                  </a:lnTo>
                  <a:lnTo>
                    <a:pt x="40982" y="1371"/>
                  </a:lnTo>
                  <a:lnTo>
                    <a:pt x="31496" y="1371"/>
                  </a:lnTo>
                  <a:lnTo>
                    <a:pt x="6553" y="25781"/>
                  </a:lnTo>
                  <a:lnTo>
                    <a:pt x="6553" y="1371"/>
                  </a:lnTo>
                  <a:lnTo>
                    <a:pt x="0" y="1371"/>
                  </a:lnTo>
                  <a:lnTo>
                    <a:pt x="0" y="51269"/>
                  </a:lnTo>
                  <a:lnTo>
                    <a:pt x="6553" y="51269"/>
                  </a:lnTo>
                  <a:lnTo>
                    <a:pt x="6553" y="33870"/>
                  </a:lnTo>
                  <a:lnTo>
                    <a:pt x="14732" y="26200"/>
                  </a:lnTo>
                  <a:lnTo>
                    <a:pt x="32524" y="51269"/>
                  </a:lnTo>
                  <a:lnTo>
                    <a:pt x="41427" y="51269"/>
                  </a:lnTo>
                  <a:close/>
                </a:path>
                <a:path w="996950" h="53339">
                  <a:moveTo>
                    <a:pt x="83718" y="45326"/>
                  </a:moveTo>
                  <a:lnTo>
                    <a:pt x="53682" y="45326"/>
                  </a:lnTo>
                  <a:lnTo>
                    <a:pt x="53682" y="28409"/>
                  </a:lnTo>
                  <a:lnTo>
                    <a:pt x="81102" y="28409"/>
                  </a:lnTo>
                  <a:lnTo>
                    <a:pt x="81102" y="22631"/>
                  </a:lnTo>
                  <a:lnTo>
                    <a:pt x="53682" y="22631"/>
                  </a:lnTo>
                  <a:lnTo>
                    <a:pt x="53682" y="7493"/>
                  </a:lnTo>
                  <a:lnTo>
                    <a:pt x="83286" y="7493"/>
                  </a:lnTo>
                  <a:lnTo>
                    <a:pt x="83286" y="1371"/>
                  </a:lnTo>
                  <a:lnTo>
                    <a:pt x="46977" y="1371"/>
                  </a:lnTo>
                  <a:lnTo>
                    <a:pt x="46977" y="51269"/>
                  </a:lnTo>
                  <a:lnTo>
                    <a:pt x="83718" y="51269"/>
                  </a:lnTo>
                  <a:lnTo>
                    <a:pt x="83718" y="45326"/>
                  </a:lnTo>
                  <a:close/>
                </a:path>
                <a:path w="996950" h="53339">
                  <a:moveTo>
                    <a:pt x="134467" y="32956"/>
                  </a:moveTo>
                  <a:lnTo>
                    <a:pt x="127762" y="32956"/>
                  </a:lnTo>
                  <a:lnTo>
                    <a:pt x="127177" y="36258"/>
                  </a:lnTo>
                  <a:lnTo>
                    <a:pt x="126161" y="38887"/>
                  </a:lnTo>
                  <a:lnTo>
                    <a:pt x="124701" y="40919"/>
                  </a:lnTo>
                  <a:lnTo>
                    <a:pt x="122212" y="44729"/>
                  </a:lnTo>
                  <a:lnTo>
                    <a:pt x="118427" y="46647"/>
                  </a:lnTo>
                  <a:lnTo>
                    <a:pt x="108229" y="46647"/>
                  </a:lnTo>
                  <a:lnTo>
                    <a:pt x="104267" y="44831"/>
                  </a:lnTo>
                  <a:lnTo>
                    <a:pt x="98869" y="37566"/>
                  </a:lnTo>
                  <a:lnTo>
                    <a:pt x="97574" y="32816"/>
                  </a:lnTo>
                  <a:lnTo>
                    <a:pt x="97574" y="19837"/>
                  </a:lnTo>
                  <a:lnTo>
                    <a:pt x="99034" y="14516"/>
                  </a:lnTo>
                  <a:lnTo>
                    <a:pt x="105003" y="7620"/>
                  </a:lnTo>
                  <a:lnTo>
                    <a:pt x="108940" y="5892"/>
                  </a:lnTo>
                  <a:lnTo>
                    <a:pt x="117703" y="5892"/>
                  </a:lnTo>
                  <a:lnTo>
                    <a:pt x="120751" y="6832"/>
                  </a:lnTo>
                  <a:lnTo>
                    <a:pt x="125133" y="10591"/>
                  </a:lnTo>
                  <a:lnTo>
                    <a:pt x="126593" y="13157"/>
                  </a:lnTo>
                  <a:lnTo>
                    <a:pt x="127330" y="16357"/>
                  </a:lnTo>
                  <a:lnTo>
                    <a:pt x="133883" y="16357"/>
                  </a:lnTo>
                  <a:lnTo>
                    <a:pt x="119888" y="0"/>
                  </a:lnTo>
                  <a:lnTo>
                    <a:pt x="106324" y="0"/>
                  </a:lnTo>
                  <a:lnTo>
                    <a:pt x="100482" y="2578"/>
                  </a:lnTo>
                  <a:lnTo>
                    <a:pt x="96393" y="7696"/>
                  </a:lnTo>
                  <a:lnTo>
                    <a:pt x="92481" y="12407"/>
                  </a:lnTo>
                  <a:lnTo>
                    <a:pt x="90576" y="18453"/>
                  </a:lnTo>
                  <a:lnTo>
                    <a:pt x="90576" y="35509"/>
                  </a:lnTo>
                  <a:lnTo>
                    <a:pt x="93192" y="42684"/>
                  </a:lnTo>
                  <a:lnTo>
                    <a:pt x="102247" y="50838"/>
                  </a:lnTo>
                  <a:lnTo>
                    <a:pt x="107061" y="52590"/>
                  </a:lnTo>
                  <a:lnTo>
                    <a:pt x="119456" y="52590"/>
                  </a:lnTo>
                  <a:lnTo>
                    <a:pt x="124701" y="50457"/>
                  </a:lnTo>
                  <a:lnTo>
                    <a:pt x="131851" y="42621"/>
                  </a:lnTo>
                  <a:lnTo>
                    <a:pt x="133756" y="38201"/>
                  </a:lnTo>
                  <a:lnTo>
                    <a:pt x="134467" y="32956"/>
                  </a:lnTo>
                  <a:close/>
                </a:path>
                <a:path w="996950" h="53339">
                  <a:moveTo>
                    <a:pt x="170942" y="1371"/>
                  </a:moveTo>
                  <a:lnTo>
                    <a:pt x="163931" y="1371"/>
                  </a:lnTo>
                  <a:lnTo>
                    <a:pt x="163931" y="51269"/>
                  </a:lnTo>
                  <a:lnTo>
                    <a:pt x="170942" y="51269"/>
                  </a:lnTo>
                  <a:lnTo>
                    <a:pt x="170942" y="1371"/>
                  </a:lnTo>
                  <a:close/>
                </a:path>
                <a:path w="996950" h="53339">
                  <a:moveTo>
                    <a:pt x="221107" y="1371"/>
                  </a:moveTo>
                  <a:lnTo>
                    <a:pt x="214693" y="1371"/>
                  </a:lnTo>
                  <a:lnTo>
                    <a:pt x="214693" y="41681"/>
                  </a:lnTo>
                  <a:lnTo>
                    <a:pt x="189750" y="1371"/>
                  </a:lnTo>
                  <a:lnTo>
                    <a:pt x="181876" y="1371"/>
                  </a:lnTo>
                  <a:lnTo>
                    <a:pt x="181876" y="51269"/>
                  </a:lnTo>
                  <a:lnTo>
                    <a:pt x="188290" y="51269"/>
                  </a:lnTo>
                  <a:lnTo>
                    <a:pt x="188290" y="11010"/>
                  </a:lnTo>
                  <a:lnTo>
                    <a:pt x="213525" y="51269"/>
                  </a:lnTo>
                  <a:lnTo>
                    <a:pt x="221107" y="51269"/>
                  </a:lnTo>
                  <a:lnTo>
                    <a:pt x="221107" y="1371"/>
                  </a:lnTo>
                  <a:close/>
                </a:path>
                <a:path w="996950" h="53339">
                  <a:moveTo>
                    <a:pt x="268363" y="1371"/>
                  </a:moveTo>
                  <a:lnTo>
                    <a:pt x="227965" y="1371"/>
                  </a:lnTo>
                  <a:lnTo>
                    <a:pt x="227965" y="7315"/>
                  </a:lnTo>
                  <a:lnTo>
                    <a:pt x="244729" y="7315"/>
                  </a:lnTo>
                  <a:lnTo>
                    <a:pt x="244729" y="51269"/>
                  </a:lnTo>
                  <a:lnTo>
                    <a:pt x="251599" y="51269"/>
                  </a:lnTo>
                  <a:lnTo>
                    <a:pt x="251599" y="7315"/>
                  </a:lnTo>
                  <a:lnTo>
                    <a:pt x="268363" y="7315"/>
                  </a:lnTo>
                  <a:lnTo>
                    <a:pt x="268363" y="1371"/>
                  </a:lnTo>
                  <a:close/>
                </a:path>
                <a:path w="996950" h="53339">
                  <a:moveTo>
                    <a:pt x="312115" y="45326"/>
                  </a:moveTo>
                  <a:lnTo>
                    <a:pt x="281914" y="45326"/>
                  </a:lnTo>
                  <a:lnTo>
                    <a:pt x="281914" y="28409"/>
                  </a:lnTo>
                  <a:lnTo>
                    <a:pt x="309346" y="28409"/>
                  </a:lnTo>
                  <a:lnTo>
                    <a:pt x="309346" y="22631"/>
                  </a:lnTo>
                  <a:lnTo>
                    <a:pt x="281914" y="22631"/>
                  </a:lnTo>
                  <a:lnTo>
                    <a:pt x="281914" y="7493"/>
                  </a:lnTo>
                  <a:lnTo>
                    <a:pt x="311531" y="7493"/>
                  </a:lnTo>
                  <a:lnTo>
                    <a:pt x="311531" y="1371"/>
                  </a:lnTo>
                  <a:lnTo>
                    <a:pt x="275361" y="1371"/>
                  </a:lnTo>
                  <a:lnTo>
                    <a:pt x="275361" y="51269"/>
                  </a:lnTo>
                  <a:lnTo>
                    <a:pt x="312115" y="51269"/>
                  </a:lnTo>
                  <a:lnTo>
                    <a:pt x="312115" y="45326"/>
                  </a:lnTo>
                  <a:close/>
                </a:path>
                <a:path w="996950" h="53339">
                  <a:moveTo>
                    <a:pt x="362712" y="50152"/>
                  </a:moveTo>
                  <a:lnTo>
                    <a:pt x="361708" y="49695"/>
                  </a:lnTo>
                  <a:lnTo>
                    <a:pt x="360959" y="48679"/>
                  </a:lnTo>
                  <a:lnTo>
                    <a:pt x="360540" y="47091"/>
                  </a:lnTo>
                  <a:lnTo>
                    <a:pt x="360235" y="46151"/>
                  </a:lnTo>
                  <a:lnTo>
                    <a:pt x="360083" y="44742"/>
                  </a:lnTo>
                  <a:lnTo>
                    <a:pt x="359956" y="42837"/>
                  </a:lnTo>
                  <a:lnTo>
                    <a:pt x="359816" y="36144"/>
                  </a:lnTo>
                  <a:lnTo>
                    <a:pt x="359651" y="33261"/>
                  </a:lnTo>
                  <a:lnTo>
                    <a:pt x="353669" y="26758"/>
                  </a:lnTo>
                  <a:lnTo>
                    <a:pt x="356006" y="25590"/>
                  </a:lnTo>
                  <a:lnTo>
                    <a:pt x="357568" y="24231"/>
                  </a:lnTo>
                  <a:lnTo>
                    <a:pt x="357759" y="24066"/>
                  </a:lnTo>
                  <a:lnTo>
                    <a:pt x="360083" y="20256"/>
                  </a:lnTo>
                  <a:lnTo>
                    <a:pt x="360807" y="17818"/>
                  </a:lnTo>
                  <a:lnTo>
                    <a:pt x="360807" y="9093"/>
                  </a:lnTo>
                  <a:lnTo>
                    <a:pt x="359676" y="7188"/>
                  </a:lnTo>
                  <a:lnTo>
                    <a:pt x="358470" y="5156"/>
                  </a:lnTo>
                  <a:lnTo>
                    <a:pt x="353961" y="3111"/>
                  </a:lnTo>
                  <a:lnTo>
                    <a:pt x="353961" y="11912"/>
                  </a:lnTo>
                  <a:lnTo>
                    <a:pt x="353961" y="18770"/>
                  </a:lnTo>
                  <a:lnTo>
                    <a:pt x="352933" y="21056"/>
                  </a:lnTo>
                  <a:lnTo>
                    <a:pt x="349440" y="23609"/>
                  </a:lnTo>
                  <a:lnTo>
                    <a:pt x="346964" y="24231"/>
                  </a:lnTo>
                  <a:lnTo>
                    <a:pt x="328752" y="24231"/>
                  </a:lnTo>
                  <a:lnTo>
                    <a:pt x="328752" y="7188"/>
                  </a:lnTo>
                  <a:lnTo>
                    <a:pt x="346964" y="7188"/>
                  </a:lnTo>
                  <a:lnTo>
                    <a:pt x="348703" y="7518"/>
                  </a:lnTo>
                  <a:lnTo>
                    <a:pt x="350177" y="8204"/>
                  </a:lnTo>
                  <a:lnTo>
                    <a:pt x="352640" y="9486"/>
                  </a:lnTo>
                  <a:lnTo>
                    <a:pt x="353961" y="11912"/>
                  </a:lnTo>
                  <a:lnTo>
                    <a:pt x="353961" y="3111"/>
                  </a:lnTo>
                  <a:lnTo>
                    <a:pt x="353809" y="3035"/>
                  </a:lnTo>
                  <a:lnTo>
                    <a:pt x="351485" y="1930"/>
                  </a:lnTo>
                  <a:lnTo>
                    <a:pt x="348424" y="1371"/>
                  </a:lnTo>
                  <a:lnTo>
                    <a:pt x="321881" y="1371"/>
                  </a:lnTo>
                  <a:lnTo>
                    <a:pt x="321881" y="51269"/>
                  </a:lnTo>
                  <a:lnTo>
                    <a:pt x="328752" y="51269"/>
                  </a:lnTo>
                  <a:lnTo>
                    <a:pt x="328752" y="29870"/>
                  </a:lnTo>
                  <a:lnTo>
                    <a:pt x="346367" y="29870"/>
                  </a:lnTo>
                  <a:lnTo>
                    <a:pt x="353644" y="48679"/>
                  </a:lnTo>
                  <a:lnTo>
                    <a:pt x="353669" y="48920"/>
                  </a:lnTo>
                  <a:lnTo>
                    <a:pt x="353860" y="49695"/>
                  </a:lnTo>
                  <a:lnTo>
                    <a:pt x="354406" y="51269"/>
                  </a:lnTo>
                  <a:lnTo>
                    <a:pt x="362712" y="51269"/>
                  </a:lnTo>
                  <a:lnTo>
                    <a:pt x="362712" y="50152"/>
                  </a:lnTo>
                  <a:close/>
                </a:path>
                <a:path w="996950" h="53339">
                  <a:moveTo>
                    <a:pt x="410705" y="1371"/>
                  </a:moveTo>
                  <a:lnTo>
                    <a:pt x="404304" y="1371"/>
                  </a:lnTo>
                  <a:lnTo>
                    <a:pt x="404304" y="41681"/>
                  </a:lnTo>
                  <a:lnTo>
                    <a:pt x="379361" y="1371"/>
                  </a:lnTo>
                  <a:lnTo>
                    <a:pt x="371335" y="1371"/>
                  </a:lnTo>
                  <a:lnTo>
                    <a:pt x="371335" y="51269"/>
                  </a:lnTo>
                  <a:lnTo>
                    <a:pt x="377901" y="51269"/>
                  </a:lnTo>
                  <a:lnTo>
                    <a:pt x="377901" y="11010"/>
                  </a:lnTo>
                  <a:lnTo>
                    <a:pt x="403123" y="51269"/>
                  </a:lnTo>
                  <a:lnTo>
                    <a:pt x="410705" y="51269"/>
                  </a:lnTo>
                  <a:lnTo>
                    <a:pt x="410705" y="1371"/>
                  </a:lnTo>
                  <a:close/>
                </a:path>
                <a:path w="996950" h="53339">
                  <a:moveTo>
                    <a:pt x="462051" y="51269"/>
                  </a:moveTo>
                  <a:lnTo>
                    <a:pt x="456628" y="36334"/>
                  </a:lnTo>
                  <a:lnTo>
                    <a:pt x="454634" y="30835"/>
                  </a:lnTo>
                  <a:lnTo>
                    <a:pt x="447459" y="11023"/>
                  </a:lnTo>
                  <a:lnTo>
                    <a:pt x="447459" y="30835"/>
                  </a:lnTo>
                  <a:lnTo>
                    <a:pt x="431850" y="30835"/>
                  </a:lnTo>
                  <a:lnTo>
                    <a:pt x="439737" y="8775"/>
                  </a:lnTo>
                  <a:lnTo>
                    <a:pt x="447459" y="30835"/>
                  </a:lnTo>
                  <a:lnTo>
                    <a:pt x="447459" y="11023"/>
                  </a:lnTo>
                  <a:lnTo>
                    <a:pt x="446646" y="8775"/>
                  </a:lnTo>
                  <a:lnTo>
                    <a:pt x="443966" y="1384"/>
                  </a:lnTo>
                  <a:lnTo>
                    <a:pt x="436232" y="1384"/>
                  </a:lnTo>
                  <a:lnTo>
                    <a:pt x="417436" y="51269"/>
                  </a:lnTo>
                  <a:lnTo>
                    <a:pt x="424434" y="51269"/>
                  </a:lnTo>
                  <a:lnTo>
                    <a:pt x="429818" y="36334"/>
                  </a:lnTo>
                  <a:lnTo>
                    <a:pt x="449364" y="36334"/>
                  </a:lnTo>
                  <a:lnTo>
                    <a:pt x="454609" y="51269"/>
                  </a:lnTo>
                  <a:lnTo>
                    <a:pt x="462051" y="51269"/>
                  </a:lnTo>
                  <a:close/>
                </a:path>
                <a:path w="996950" h="53339">
                  <a:moveTo>
                    <a:pt x="499376" y="1371"/>
                  </a:moveTo>
                  <a:lnTo>
                    <a:pt x="458851" y="1371"/>
                  </a:lnTo>
                  <a:lnTo>
                    <a:pt x="458851" y="7315"/>
                  </a:lnTo>
                  <a:lnTo>
                    <a:pt x="475615" y="7315"/>
                  </a:lnTo>
                  <a:lnTo>
                    <a:pt x="475615" y="51269"/>
                  </a:lnTo>
                  <a:lnTo>
                    <a:pt x="482460" y="51269"/>
                  </a:lnTo>
                  <a:lnTo>
                    <a:pt x="482460" y="7315"/>
                  </a:lnTo>
                  <a:lnTo>
                    <a:pt x="499376" y="7315"/>
                  </a:lnTo>
                  <a:lnTo>
                    <a:pt x="499376" y="1371"/>
                  </a:lnTo>
                  <a:close/>
                </a:path>
                <a:path w="996950" h="53339">
                  <a:moveTo>
                    <a:pt x="513816" y="1371"/>
                  </a:moveTo>
                  <a:lnTo>
                    <a:pt x="507111" y="1371"/>
                  </a:lnTo>
                  <a:lnTo>
                    <a:pt x="507111" y="51269"/>
                  </a:lnTo>
                  <a:lnTo>
                    <a:pt x="513816" y="51269"/>
                  </a:lnTo>
                  <a:lnTo>
                    <a:pt x="513816" y="1371"/>
                  </a:lnTo>
                  <a:close/>
                </a:path>
                <a:path w="996950" h="53339">
                  <a:moveTo>
                    <a:pt x="570992" y="18554"/>
                  </a:moveTo>
                  <a:lnTo>
                    <a:pt x="569391" y="12928"/>
                  </a:lnTo>
                  <a:lnTo>
                    <a:pt x="564184" y="6019"/>
                  </a:lnTo>
                  <a:lnTo>
                    <a:pt x="564007" y="5791"/>
                  </a:lnTo>
                  <a:lnTo>
                    <a:pt x="564007" y="19697"/>
                  </a:lnTo>
                  <a:lnTo>
                    <a:pt x="564007" y="31115"/>
                  </a:lnTo>
                  <a:lnTo>
                    <a:pt x="562673" y="36042"/>
                  </a:lnTo>
                  <a:lnTo>
                    <a:pt x="557441" y="44564"/>
                  </a:lnTo>
                  <a:lnTo>
                    <a:pt x="553059" y="46697"/>
                  </a:lnTo>
                  <a:lnTo>
                    <a:pt x="540791" y="46697"/>
                  </a:lnTo>
                  <a:lnTo>
                    <a:pt x="536282" y="44805"/>
                  </a:lnTo>
                  <a:lnTo>
                    <a:pt x="530733" y="37223"/>
                  </a:lnTo>
                  <a:lnTo>
                    <a:pt x="529386" y="32905"/>
                  </a:lnTo>
                  <a:lnTo>
                    <a:pt x="529412" y="19697"/>
                  </a:lnTo>
                  <a:lnTo>
                    <a:pt x="530885" y="14884"/>
                  </a:lnTo>
                  <a:lnTo>
                    <a:pt x="534250" y="11353"/>
                  </a:lnTo>
                  <a:lnTo>
                    <a:pt x="537451" y="7785"/>
                  </a:lnTo>
                  <a:lnTo>
                    <a:pt x="541680" y="6019"/>
                  </a:lnTo>
                  <a:lnTo>
                    <a:pt x="552170" y="6019"/>
                  </a:lnTo>
                  <a:lnTo>
                    <a:pt x="556399" y="7810"/>
                  </a:lnTo>
                  <a:lnTo>
                    <a:pt x="562521" y="14973"/>
                  </a:lnTo>
                  <a:lnTo>
                    <a:pt x="564007" y="19697"/>
                  </a:lnTo>
                  <a:lnTo>
                    <a:pt x="564007" y="5791"/>
                  </a:lnTo>
                  <a:lnTo>
                    <a:pt x="561809" y="2844"/>
                  </a:lnTo>
                  <a:lnTo>
                    <a:pt x="555231" y="0"/>
                  </a:lnTo>
                  <a:lnTo>
                    <a:pt x="538048" y="0"/>
                  </a:lnTo>
                  <a:lnTo>
                    <a:pt x="531622" y="3086"/>
                  </a:lnTo>
                  <a:lnTo>
                    <a:pt x="527380" y="9258"/>
                  </a:lnTo>
                  <a:lnTo>
                    <a:pt x="524027" y="14046"/>
                  </a:lnTo>
                  <a:lnTo>
                    <a:pt x="522312" y="19697"/>
                  </a:lnTo>
                  <a:lnTo>
                    <a:pt x="522274" y="34036"/>
                  </a:lnTo>
                  <a:lnTo>
                    <a:pt x="524319" y="40220"/>
                  </a:lnTo>
                  <a:lnTo>
                    <a:pt x="528116" y="45110"/>
                  </a:lnTo>
                  <a:lnTo>
                    <a:pt x="532638" y="50190"/>
                  </a:lnTo>
                  <a:lnTo>
                    <a:pt x="538619" y="52717"/>
                  </a:lnTo>
                  <a:lnTo>
                    <a:pt x="554507" y="52717"/>
                  </a:lnTo>
                  <a:lnTo>
                    <a:pt x="560933" y="49834"/>
                  </a:lnTo>
                  <a:lnTo>
                    <a:pt x="563283" y="46697"/>
                  </a:lnTo>
                  <a:lnTo>
                    <a:pt x="565302" y="44018"/>
                  </a:lnTo>
                  <a:lnTo>
                    <a:pt x="569099" y="39090"/>
                  </a:lnTo>
                  <a:lnTo>
                    <a:pt x="570992" y="32905"/>
                  </a:lnTo>
                  <a:lnTo>
                    <a:pt x="570992" y="18554"/>
                  </a:lnTo>
                  <a:close/>
                </a:path>
                <a:path w="996950" h="53339">
                  <a:moveTo>
                    <a:pt x="618401" y="1371"/>
                  </a:moveTo>
                  <a:lnTo>
                    <a:pt x="611987" y="1371"/>
                  </a:lnTo>
                  <a:lnTo>
                    <a:pt x="611987" y="41681"/>
                  </a:lnTo>
                  <a:lnTo>
                    <a:pt x="587044" y="1371"/>
                  </a:lnTo>
                  <a:lnTo>
                    <a:pt x="579018" y="1371"/>
                  </a:lnTo>
                  <a:lnTo>
                    <a:pt x="579018" y="51269"/>
                  </a:lnTo>
                  <a:lnTo>
                    <a:pt x="585431" y="51269"/>
                  </a:lnTo>
                  <a:lnTo>
                    <a:pt x="585431" y="11010"/>
                  </a:lnTo>
                  <a:lnTo>
                    <a:pt x="610806" y="51269"/>
                  </a:lnTo>
                  <a:lnTo>
                    <a:pt x="618401" y="51269"/>
                  </a:lnTo>
                  <a:lnTo>
                    <a:pt x="618401" y="1371"/>
                  </a:lnTo>
                  <a:close/>
                </a:path>
                <a:path w="996950" h="53339">
                  <a:moveTo>
                    <a:pt x="669721" y="51269"/>
                  </a:moveTo>
                  <a:lnTo>
                    <a:pt x="664273" y="36334"/>
                  </a:lnTo>
                  <a:lnTo>
                    <a:pt x="662254" y="30835"/>
                  </a:lnTo>
                  <a:lnTo>
                    <a:pt x="655142" y="11353"/>
                  </a:lnTo>
                  <a:lnTo>
                    <a:pt x="655142" y="30835"/>
                  </a:lnTo>
                  <a:lnTo>
                    <a:pt x="639394" y="30835"/>
                  </a:lnTo>
                  <a:lnTo>
                    <a:pt x="647420" y="8775"/>
                  </a:lnTo>
                  <a:lnTo>
                    <a:pt x="655142" y="30835"/>
                  </a:lnTo>
                  <a:lnTo>
                    <a:pt x="655142" y="11353"/>
                  </a:lnTo>
                  <a:lnTo>
                    <a:pt x="654202" y="8775"/>
                  </a:lnTo>
                  <a:lnTo>
                    <a:pt x="651497" y="1384"/>
                  </a:lnTo>
                  <a:lnTo>
                    <a:pt x="643902" y="1384"/>
                  </a:lnTo>
                  <a:lnTo>
                    <a:pt x="625094" y="51269"/>
                  </a:lnTo>
                  <a:lnTo>
                    <a:pt x="632104" y="51269"/>
                  </a:lnTo>
                  <a:lnTo>
                    <a:pt x="637501" y="36334"/>
                  </a:lnTo>
                  <a:lnTo>
                    <a:pt x="657034" y="36334"/>
                  </a:lnTo>
                  <a:lnTo>
                    <a:pt x="662279" y="51269"/>
                  </a:lnTo>
                  <a:lnTo>
                    <a:pt x="669721" y="51269"/>
                  </a:lnTo>
                  <a:close/>
                </a:path>
                <a:path w="996950" h="53339">
                  <a:moveTo>
                    <a:pt x="707656" y="45326"/>
                  </a:moveTo>
                  <a:lnTo>
                    <a:pt x="682561" y="45326"/>
                  </a:lnTo>
                  <a:lnTo>
                    <a:pt x="682561" y="1371"/>
                  </a:lnTo>
                  <a:lnTo>
                    <a:pt x="675855" y="1371"/>
                  </a:lnTo>
                  <a:lnTo>
                    <a:pt x="675855" y="51269"/>
                  </a:lnTo>
                  <a:lnTo>
                    <a:pt x="707656" y="51269"/>
                  </a:lnTo>
                  <a:lnTo>
                    <a:pt x="707656" y="45326"/>
                  </a:lnTo>
                  <a:close/>
                </a:path>
                <a:path w="996950" h="53339">
                  <a:moveTo>
                    <a:pt x="763066" y="45326"/>
                  </a:moveTo>
                  <a:lnTo>
                    <a:pt x="738124" y="45326"/>
                  </a:lnTo>
                  <a:lnTo>
                    <a:pt x="738124" y="1371"/>
                  </a:lnTo>
                  <a:lnTo>
                    <a:pt x="731266" y="1371"/>
                  </a:lnTo>
                  <a:lnTo>
                    <a:pt x="731266" y="51269"/>
                  </a:lnTo>
                  <a:lnTo>
                    <a:pt x="763066" y="51269"/>
                  </a:lnTo>
                  <a:lnTo>
                    <a:pt x="763066" y="45326"/>
                  </a:lnTo>
                  <a:close/>
                </a:path>
                <a:path w="996950" h="53339">
                  <a:moveTo>
                    <a:pt x="778395" y="1371"/>
                  </a:moveTo>
                  <a:lnTo>
                    <a:pt x="771537" y="1371"/>
                  </a:lnTo>
                  <a:lnTo>
                    <a:pt x="771537" y="51269"/>
                  </a:lnTo>
                  <a:lnTo>
                    <a:pt x="778395" y="51269"/>
                  </a:lnTo>
                  <a:lnTo>
                    <a:pt x="778395" y="1371"/>
                  </a:lnTo>
                  <a:close/>
                </a:path>
                <a:path w="996950" h="53339">
                  <a:moveTo>
                    <a:pt x="837158" y="1371"/>
                  </a:moveTo>
                  <a:lnTo>
                    <a:pt x="827532" y="1371"/>
                  </a:lnTo>
                  <a:lnTo>
                    <a:pt x="813257" y="43561"/>
                  </a:lnTo>
                  <a:lnTo>
                    <a:pt x="798944" y="1371"/>
                  </a:lnTo>
                  <a:lnTo>
                    <a:pt x="789178" y="1371"/>
                  </a:lnTo>
                  <a:lnTo>
                    <a:pt x="789178" y="51269"/>
                  </a:lnTo>
                  <a:lnTo>
                    <a:pt x="795743" y="51269"/>
                  </a:lnTo>
                  <a:lnTo>
                    <a:pt x="795743" y="20637"/>
                  </a:lnTo>
                  <a:lnTo>
                    <a:pt x="795591" y="18796"/>
                  </a:lnTo>
                  <a:lnTo>
                    <a:pt x="795591" y="16306"/>
                  </a:lnTo>
                  <a:lnTo>
                    <a:pt x="795451" y="13804"/>
                  </a:lnTo>
                  <a:lnTo>
                    <a:pt x="795451" y="9182"/>
                  </a:lnTo>
                  <a:lnTo>
                    <a:pt x="809879" y="51269"/>
                  </a:lnTo>
                  <a:lnTo>
                    <a:pt x="816597" y="51269"/>
                  </a:lnTo>
                  <a:lnTo>
                    <a:pt x="830884" y="9182"/>
                  </a:lnTo>
                  <a:lnTo>
                    <a:pt x="830884" y="14401"/>
                  </a:lnTo>
                  <a:lnTo>
                    <a:pt x="830745" y="16751"/>
                  </a:lnTo>
                  <a:lnTo>
                    <a:pt x="830745" y="51269"/>
                  </a:lnTo>
                  <a:lnTo>
                    <a:pt x="837158" y="51269"/>
                  </a:lnTo>
                  <a:lnTo>
                    <a:pt x="837158" y="1371"/>
                  </a:lnTo>
                  <a:close/>
                </a:path>
                <a:path w="996950" h="53339">
                  <a:moveTo>
                    <a:pt x="855814" y="1371"/>
                  </a:moveTo>
                  <a:lnTo>
                    <a:pt x="848982" y="1371"/>
                  </a:lnTo>
                  <a:lnTo>
                    <a:pt x="848982" y="51269"/>
                  </a:lnTo>
                  <a:lnTo>
                    <a:pt x="855814" y="51269"/>
                  </a:lnTo>
                  <a:lnTo>
                    <a:pt x="855814" y="1371"/>
                  </a:lnTo>
                  <a:close/>
                </a:path>
                <a:path w="996950" h="53339">
                  <a:moveTo>
                    <a:pt x="903097" y="1371"/>
                  </a:moveTo>
                  <a:lnTo>
                    <a:pt x="862545" y="1371"/>
                  </a:lnTo>
                  <a:lnTo>
                    <a:pt x="862545" y="7315"/>
                  </a:lnTo>
                  <a:lnTo>
                    <a:pt x="879475" y="7315"/>
                  </a:lnTo>
                  <a:lnTo>
                    <a:pt x="879475" y="51269"/>
                  </a:lnTo>
                  <a:lnTo>
                    <a:pt x="886180" y="51269"/>
                  </a:lnTo>
                  <a:lnTo>
                    <a:pt x="886180" y="7315"/>
                  </a:lnTo>
                  <a:lnTo>
                    <a:pt x="903097" y="7315"/>
                  </a:lnTo>
                  <a:lnTo>
                    <a:pt x="903097" y="1371"/>
                  </a:lnTo>
                  <a:close/>
                </a:path>
                <a:path w="996950" h="53339">
                  <a:moveTo>
                    <a:pt x="946696" y="45326"/>
                  </a:moveTo>
                  <a:lnTo>
                    <a:pt x="916520" y="45326"/>
                  </a:lnTo>
                  <a:lnTo>
                    <a:pt x="916520" y="28409"/>
                  </a:lnTo>
                  <a:lnTo>
                    <a:pt x="943927" y="28409"/>
                  </a:lnTo>
                  <a:lnTo>
                    <a:pt x="943927" y="22631"/>
                  </a:lnTo>
                  <a:lnTo>
                    <a:pt x="916520" y="22631"/>
                  </a:lnTo>
                  <a:lnTo>
                    <a:pt x="916520" y="7493"/>
                  </a:lnTo>
                  <a:lnTo>
                    <a:pt x="946251" y="7493"/>
                  </a:lnTo>
                  <a:lnTo>
                    <a:pt x="946251" y="1371"/>
                  </a:lnTo>
                  <a:lnTo>
                    <a:pt x="909942" y="1371"/>
                  </a:lnTo>
                  <a:lnTo>
                    <a:pt x="909942" y="51269"/>
                  </a:lnTo>
                  <a:lnTo>
                    <a:pt x="946696" y="51269"/>
                  </a:lnTo>
                  <a:lnTo>
                    <a:pt x="946696" y="45326"/>
                  </a:lnTo>
                  <a:close/>
                </a:path>
                <a:path w="996950" h="53339">
                  <a:moveTo>
                    <a:pt x="996721" y="18694"/>
                  </a:moveTo>
                  <a:lnTo>
                    <a:pt x="995108" y="13068"/>
                  </a:lnTo>
                  <a:lnTo>
                    <a:pt x="990574" y="7175"/>
                  </a:lnTo>
                  <a:lnTo>
                    <a:pt x="989850" y="6248"/>
                  </a:lnTo>
                  <a:lnTo>
                    <a:pt x="989850" y="20523"/>
                  </a:lnTo>
                  <a:lnTo>
                    <a:pt x="989850" y="28321"/>
                  </a:lnTo>
                  <a:lnTo>
                    <a:pt x="989711" y="30048"/>
                  </a:lnTo>
                  <a:lnTo>
                    <a:pt x="989253" y="31927"/>
                  </a:lnTo>
                  <a:lnTo>
                    <a:pt x="988695" y="35077"/>
                  </a:lnTo>
                  <a:lnTo>
                    <a:pt x="976871" y="45478"/>
                  </a:lnTo>
                  <a:lnTo>
                    <a:pt x="962863" y="45478"/>
                  </a:lnTo>
                  <a:lnTo>
                    <a:pt x="962863" y="7175"/>
                  </a:lnTo>
                  <a:lnTo>
                    <a:pt x="979932" y="7175"/>
                  </a:lnTo>
                  <a:lnTo>
                    <a:pt x="983881" y="8890"/>
                  </a:lnTo>
                  <a:lnTo>
                    <a:pt x="986205" y="12306"/>
                  </a:lnTo>
                  <a:lnTo>
                    <a:pt x="988695" y="15722"/>
                  </a:lnTo>
                  <a:lnTo>
                    <a:pt x="989850" y="20523"/>
                  </a:lnTo>
                  <a:lnTo>
                    <a:pt x="989850" y="6248"/>
                  </a:lnTo>
                  <a:lnTo>
                    <a:pt x="987958" y="3810"/>
                  </a:lnTo>
                  <a:lnTo>
                    <a:pt x="982713" y="1371"/>
                  </a:lnTo>
                  <a:lnTo>
                    <a:pt x="956017" y="1371"/>
                  </a:lnTo>
                  <a:lnTo>
                    <a:pt x="956017" y="51269"/>
                  </a:lnTo>
                  <a:lnTo>
                    <a:pt x="984465" y="51269"/>
                  </a:lnTo>
                  <a:lnTo>
                    <a:pt x="990295" y="47485"/>
                  </a:lnTo>
                  <a:lnTo>
                    <a:pt x="991235" y="45478"/>
                  </a:lnTo>
                  <a:lnTo>
                    <a:pt x="993800" y="39928"/>
                  </a:lnTo>
                  <a:lnTo>
                    <a:pt x="995832" y="35636"/>
                  </a:lnTo>
                  <a:lnTo>
                    <a:pt x="996721" y="30861"/>
                  </a:lnTo>
                  <a:lnTo>
                    <a:pt x="996721" y="18694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52139" y="2699397"/>
              <a:ext cx="508634" cy="539750"/>
            </a:xfrm>
            <a:custGeom>
              <a:avLst/>
              <a:gdLst/>
              <a:ahLst/>
              <a:cxnLst/>
              <a:rect l="l" t="t" r="r" b="b"/>
              <a:pathLst>
                <a:path w="508635" h="539750">
                  <a:moveTo>
                    <a:pt x="342887" y="539292"/>
                  </a:moveTo>
                  <a:lnTo>
                    <a:pt x="254355" y="243535"/>
                  </a:lnTo>
                  <a:lnTo>
                    <a:pt x="335305" y="0"/>
                  </a:lnTo>
                  <a:lnTo>
                    <a:pt x="203898" y="0"/>
                  </a:lnTo>
                  <a:lnTo>
                    <a:pt x="140309" y="209511"/>
                  </a:lnTo>
                  <a:lnTo>
                    <a:pt x="140309" y="0"/>
                  </a:lnTo>
                  <a:lnTo>
                    <a:pt x="0" y="0"/>
                  </a:lnTo>
                  <a:lnTo>
                    <a:pt x="0" y="539292"/>
                  </a:lnTo>
                  <a:lnTo>
                    <a:pt x="140309" y="539292"/>
                  </a:lnTo>
                  <a:lnTo>
                    <a:pt x="140309" y="308114"/>
                  </a:lnTo>
                  <a:lnTo>
                    <a:pt x="198361" y="539292"/>
                  </a:lnTo>
                  <a:lnTo>
                    <a:pt x="342887" y="539292"/>
                  </a:lnTo>
                  <a:close/>
                </a:path>
                <a:path w="508635" h="539750">
                  <a:moveTo>
                    <a:pt x="508571" y="107950"/>
                  </a:moveTo>
                  <a:lnTo>
                    <a:pt x="438416" y="107950"/>
                  </a:lnTo>
                  <a:lnTo>
                    <a:pt x="438416" y="0"/>
                  </a:lnTo>
                  <a:lnTo>
                    <a:pt x="368122" y="0"/>
                  </a:lnTo>
                  <a:lnTo>
                    <a:pt x="368122" y="539750"/>
                  </a:lnTo>
                  <a:lnTo>
                    <a:pt x="438416" y="539750"/>
                  </a:lnTo>
                  <a:lnTo>
                    <a:pt x="438416" y="430530"/>
                  </a:lnTo>
                  <a:lnTo>
                    <a:pt x="508571" y="430530"/>
                  </a:lnTo>
                  <a:lnTo>
                    <a:pt x="508571" y="428307"/>
                  </a:lnTo>
                  <a:lnTo>
                    <a:pt x="508571" y="320243"/>
                  </a:lnTo>
                  <a:lnTo>
                    <a:pt x="508571" y="312432"/>
                  </a:lnTo>
                  <a:lnTo>
                    <a:pt x="438416" y="312432"/>
                  </a:lnTo>
                  <a:lnTo>
                    <a:pt x="438416" y="210832"/>
                  </a:lnTo>
                  <a:lnTo>
                    <a:pt x="508571" y="210832"/>
                  </a:lnTo>
                  <a:lnTo>
                    <a:pt x="508571" y="209245"/>
                  </a:lnTo>
                  <a:lnTo>
                    <a:pt x="508571" y="111036"/>
                  </a:lnTo>
                  <a:lnTo>
                    <a:pt x="508571" y="107950"/>
                  </a:lnTo>
                  <a:close/>
                </a:path>
              </a:pathLst>
            </a:custGeom>
            <a:solidFill>
              <a:srgbClr val="1E43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90556" y="2908643"/>
              <a:ext cx="204470" cy="111125"/>
            </a:xfrm>
            <a:custGeom>
              <a:avLst/>
              <a:gdLst/>
              <a:ahLst/>
              <a:cxnLst/>
              <a:rect l="l" t="t" r="r" b="b"/>
              <a:pathLst>
                <a:path w="204470" h="111125">
                  <a:moveTo>
                    <a:pt x="204190" y="0"/>
                  </a:moveTo>
                  <a:lnTo>
                    <a:pt x="0" y="0"/>
                  </a:lnTo>
                  <a:lnTo>
                    <a:pt x="0" y="110998"/>
                  </a:lnTo>
                  <a:lnTo>
                    <a:pt x="204190" y="110998"/>
                  </a:lnTo>
                  <a:lnTo>
                    <a:pt x="204190" y="0"/>
                  </a:lnTo>
                  <a:close/>
                </a:path>
              </a:pathLst>
            </a:custGeom>
            <a:solidFill>
              <a:srgbClr val="FE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90556" y="3127705"/>
              <a:ext cx="204470" cy="111125"/>
            </a:xfrm>
            <a:custGeom>
              <a:avLst/>
              <a:gdLst/>
              <a:ahLst/>
              <a:cxnLst/>
              <a:rect l="l" t="t" r="r" b="b"/>
              <a:pathLst>
                <a:path w="204470" h="111125">
                  <a:moveTo>
                    <a:pt x="204190" y="0"/>
                  </a:moveTo>
                  <a:lnTo>
                    <a:pt x="0" y="0"/>
                  </a:lnTo>
                  <a:lnTo>
                    <a:pt x="0" y="111036"/>
                  </a:lnTo>
                  <a:lnTo>
                    <a:pt x="204190" y="111036"/>
                  </a:lnTo>
                  <a:lnTo>
                    <a:pt x="204190" y="0"/>
                  </a:lnTo>
                  <a:close/>
                </a:path>
              </a:pathLst>
            </a:custGeom>
            <a:solidFill>
              <a:srgbClr val="1992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690556" y="2699436"/>
              <a:ext cx="204470" cy="111125"/>
            </a:xfrm>
            <a:custGeom>
              <a:avLst/>
              <a:gdLst/>
              <a:ahLst/>
              <a:cxnLst/>
              <a:rect l="l" t="t" r="r" b="b"/>
              <a:pathLst>
                <a:path w="204470" h="111125">
                  <a:moveTo>
                    <a:pt x="204190" y="0"/>
                  </a:moveTo>
                  <a:lnTo>
                    <a:pt x="0" y="0"/>
                  </a:lnTo>
                  <a:lnTo>
                    <a:pt x="0" y="110998"/>
                  </a:lnTo>
                  <a:lnTo>
                    <a:pt x="204190" y="110998"/>
                  </a:lnTo>
                  <a:lnTo>
                    <a:pt x="204190" y="0"/>
                  </a:lnTo>
                  <a:close/>
                </a:path>
              </a:pathLst>
            </a:custGeom>
            <a:solidFill>
              <a:srgbClr val="E32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27858" y="2688326"/>
              <a:ext cx="332105" cy="561975"/>
            </a:xfrm>
            <a:custGeom>
              <a:avLst/>
              <a:gdLst/>
              <a:ahLst/>
              <a:cxnLst/>
              <a:rect l="l" t="t" r="r" b="b"/>
              <a:pathLst>
                <a:path w="332104" h="561975">
                  <a:moveTo>
                    <a:pt x="163487" y="0"/>
                  </a:moveTo>
                  <a:lnTo>
                    <a:pt x="120535" y="3860"/>
                  </a:lnTo>
                  <a:lnTo>
                    <a:pt x="82842" y="15455"/>
                  </a:lnTo>
                  <a:lnTo>
                    <a:pt x="38681" y="45122"/>
                  </a:lnTo>
                  <a:lnTo>
                    <a:pt x="11974" y="85409"/>
                  </a:lnTo>
                  <a:lnTo>
                    <a:pt x="2282" y="130357"/>
                  </a:lnTo>
                  <a:lnTo>
                    <a:pt x="249" y="174023"/>
                  </a:lnTo>
                  <a:lnTo>
                    <a:pt x="0" y="201307"/>
                  </a:lnTo>
                  <a:lnTo>
                    <a:pt x="0" y="358736"/>
                  </a:lnTo>
                  <a:lnTo>
                    <a:pt x="3260" y="428032"/>
                  </a:lnTo>
                  <a:lnTo>
                    <a:pt x="12979" y="477431"/>
                  </a:lnTo>
                  <a:lnTo>
                    <a:pt x="32797" y="512579"/>
                  </a:lnTo>
                  <a:lnTo>
                    <a:pt x="66065" y="539127"/>
                  </a:lnTo>
                  <a:lnTo>
                    <a:pt x="111358" y="555855"/>
                  </a:lnTo>
                  <a:lnTo>
                    <a:pt x="167576" y="561428"/>
                  </a:lnTo>
                  <a:lnTo>
                    <a:pt x="196047" y="559787"/>
                  </a:lnTo>
                  <a:lnTo>
                    <a:pt x="245922" y="546630"/>
                  </a:lnTo>
                  <a:lnTo>
                    <a:pt x="285765" y="521369"/>
                  </a:lnTo>
                  <a:lnTo>
                    <a:pt x="311858" y="490660"/>
                  </a:lnTo>
                  <a:lnTo>
                    <a:pt x="324471" y="454508"/>
                  </a:lnTo>
                  <a:lnTo>
                    <a:pt x="330385" y="400025"/>
                  </a:lnTo>
                  <a:lnTo>
                    <a:pt x="331368" y="364718"/>
                  </a:lnTo>
                  <a:lnTo>
                    <a:pt x="191071" y="364718"/>
                  </a:lnTo>
                  <a:lnTo>
                    <a:pt x="191071" y="401510"/>
                  </a:lnTo>
                  <a:lnTo>
                    <a:pt x="190769" y="421644"/>
                  </a:lnTo>
                  <a:lnTo>
                    <a:pt x="183032" y="465836"/>
                  </a:lnTo>
                  <a:lnTo>
                    <a:pt x="176326" y="469861"/>
                  </a:lnTo>
                  <a:lnTo>
                    <a:pt x="155028" y="469861"/>
                  </a:lnTo>
                  <a:lnTo>
                    <a:pt x="140723" y="424644"/>
                  </a:lnTo>
                  <a:lnTo>
                    <a:pt x="140449" y="406755"/>
                  </a:lnTo>
                  <a:lnTo>
                    <a:pt x="140449" y="157010"/>
                  </a:lnTo>
                  <a:lnTo>
                    <a:pt x="142967" y="111829"/>
                  </a:lnTo>
                  <a:lnTo>
                    <a:pt x="155333" y="91592"/>
                  </a:lnTo>
                  <a:lnTo>
                    <a:pt x="177050" y="91592"/>
                  </a:lnTo>
                  <a:lnTo>
                    <a:pt x="190795" y="134008"/>
                  </a:lnTo>
                  <a:lnTo>
                    <a:pt x="191071" y="152438"/>
                  </a:lnTo>
                  <a:lnTo>
                    <a:pt x="191071" y="204520"/>
                  </a:lnTo>
                  <a:lnTo>
                    <a:pt x="331495" y="204520"/>
                  </a:lnTo>
                  <a:lnTo>
                    <a:pt x="331495" y="194525"/>
                  </a:lnTo>
                  <a:lnTo>
                    <a:pt x="330706" y="159339"/>
                  </a:lnTo>
                  <a:lnTo>
                    <a:pt x="324380" y="103812"/>
                  </a:lnTo>
                  <a:lnTo>
                    <a:pt x="310760" y="66354"/>
                  </a:lnTo>
                  <a:lnTo>
                    <a:pt x="284284" y="36569"/>
                  </a:lnTo>
                  <a:lnTo>
                    <a:pt x="244322" y="13437"/>
                  </a:lnTo>
                  <a:lnTo>
                    <a:pt x="193168" y="1493"/>
                  </a:lnTo>
                  <a:lnTo>
                    <a:pt x="163487" y="0"/>
                  </a:lnTo>
                  <a:close/>
                </a:path>
              </a:pathLst>
            </a:custGeom>
            <a:solidFill>
              <a:srgbClr val="1E43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118100" y="2813399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40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755900" y="1667014"/>
            <a:ext cx="1289584" cy="59041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08500" y="1800225"/>
            <a:ext cx="1614032" cy="309330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2814674" y="385712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56300" y="3857625"/>
            <a:ext cx="999324" cy="482084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4779552" y="385712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27700" y="2867025"/>
            <a:ext cx="1600672" cy="516949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2908300" y="4871903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79552" y="4871903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38858" y="3894081"/>
            <a:ext cx="1470560" cy="344544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2814674" y="5793192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40884" y="5799950"/>
            <a:ext cx="1533329" cy="389928"/>
          </a:xfrm>
          <a:prstGeom prst="rect">
            <a:avLst/>
          </a:prstGeom>
        </p:spPr>
      </p:pic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xfrm>
            <a:off x="1335707" y="7008384"/>
            <a:ext cx="380872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>
                <a:solidFill>
                  <a:srgbClr val="FFFF00"/>
                </a:solidFill>
              </a:rPr>
              <a:t>We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5" dirty="0">
                <a:solidFill>
                  <a:srgbClr val="FFFF00"/>
                </a:solidFill>
              </a:rPr>
              <a:t>just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10" dirty="0">
                <a:solidFill>
                  <a:srgbClr val="FFFF00"/>
                </a:solidFill>
              </a:rPr>
              <a:t>don’t</a:t>
            </a:r>
            <a:r>
              <a:rPr spc="25" dirty="0">
                <a:solidFill>
                  <a:srgbClr val="FFFF00"/>
                </a:solidFill>
              </a:rPr>
              <a:t> </a:t>
            </a:r>
            <a:r>
              <a:rPr spc="15" dirty="0">
                <a:solidFill>
                  <a:srgbClr val="FFFF00"/>
                </a:solidFill>
              </a:rPr>
              <a:t>draw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-40" dirty="0">
                <a:solidFill>
                  <a:srgbClr val="FFFF00"/>
                </a:solidFill>
              </a:rPr>
              <a:t>wires,</a:t>
            </a:r>
            <a:r>
              <a:rPr spc="25" dirty="0">
                <a:solidFill>
                  <a:srgbClr val="FFFF00"/>
                </a:solidFill>
              </a:rPr>
              <a:t> </a:t>
            </a:r>
            <a:r>
              <a:rPr spc="-60" dirty="0">
                <a:solidFill>
                  <a:srgbClr val="FFFF00"/>
                </a:solidFill>
              </a:rPr>
              <a:t>we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15" dirty="0">
                <a:solidFill>
                  <a:srgbClr val="FFFF00"/>
                </a:solidFill>
              </a:rPr>
              <a:t>draw</a:t>
            </a:r>
            <a:r>
              <a:rPr spc="25" dirty="0">
                <a:solidFill>
                  <a:srgbClr val="FFFF00"/>
                </a:solidFill>
              </a:rPr>
              <a:t> </a:t>
            </a:r>
            <a:r>
              <a:rPr spc="-15" dirty="0">
                <a:solidFill>
                  <a:srgbClr val="FFFF00"/>
                </a:solidFill>
              </a:rPr>
              <a:t>customer</a:t>
            </a:r>
            <a:r>
              <a:rPr spc="20" dirty="0">
                <a:solidFill>
                  <a:srgbClr val="FFFF00"/>
                </a:solidFill>
              </a:rPr>
              <a:t> </a:t>
            </a:r>
            <a:r>
              <a:rPr spc="10" dirty="0">
                <a:solidFill>
                  <a:srgbClr val="FFFF00"/>
                </a:solidFill>
              </a:rPr>
              <a:t>satisfaction</a:t>
            </a:r>
          </a:p>
        </p:txBody>
      </p:sp>
      <p:sp>
        <p:nvSpPr>
          <p:cNvPr id="43" name="object 33"/>
          <p:cNvSpPr/>
          <p:nvPr/>
        </p:nvSpPr>
        <p:spPr>
          <a:xfrm>
            <a:off x="5651500" y="576262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956300" y="5686425"/>
            <a:ext cx="147743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3" descr="img.jpe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66100" y="1571625"/>
            <a:ext cx="1447800" cy="1447800"/>
          </a:xfrm>
          <a:prstGeom prst="rect">
            <a:avLst/>
          </a:prstGeom>
        </p:spPr>
      </p:pic>
      <p:sp>
        <p:nvSpPr>
          <p:cNvPr id="45" name="object 28"/>
          <p:cNvSpPr/>
          <p:nvPr/>
        </p:nvSpPr>
        <p:spPr>
          <a:xfrm>
            <a:off x="7480300" y="284416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40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649" name="Picture 1" descr="C:\Users\Lenovo\Downloads\PNG HI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242300" y="4924425"/>
            <a:ext cx="1143000" cy="1143000"/>
          </a:xfrm>
          <a:prstGeom prst="rect">
            <a:avLst/>
          </a:prstGeom>
          <a:noFill/>
        </p:spPr>
      </p:pic>
      <p:sp>
        <p:nvSpPr>
          <p:cNvPr id="46" name="object 7"/>
          <p:cNvSpPr/>
          <p:nvPr/>
        </p:nvSpPr>
        <p:spPr>
          <a:xfrm>
            <a:off x="6642100" y="482536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2000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>
            <a:extLst>
              <a:ext uri="{FF2B5EF4-FFF2-40B4-BE49-F238E27FC236}">
                <a16:creationId xmlns:a16="http://schemas.microsoft.com/office/drawing/2014/main" id="{B9ECE97C-D3E3-BA97-0626-7E4649C9F99B}"/>
              </a:ext>
            </a:extLst>
          </p:cNvPr>
          <p:cNvSpPr/>
          <p:nvPr/>
        </p:nvSpPr>
        <p:spPr>
          <a:xfrm>
            <a:off x="7861300" y="581596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28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8">
            <a:extLst>
              <a:ext uri="{FF2B5EF4-FFF2-40B4-BE49-F238E27FC236}">
                <a16:creationId xmlns:a16="http://schemas.microsoft.com/office/drawing/2014/main" id="{293436DC-A4A7-3372-F58B-6CB9678A9FF8}"/>
              </a:ext>
            </a:extLst>
          </p:cNvPr>
          <p:cNvSpPr/>
          <p:nvPr/>
        </p:nvSpPr>
        <p:spPr>
          <a:xfrm>
            <a:off x="7937500" y="1777365"/>
            <a:ext cx="0" cy="403860"/>
          </a:xfrm>
          <a:custGeom>
            <a:avLst/>
            <a:gdLst/>
            <a:ahLst/>
            <a:cxnLst/>
            <a:rect l="l" t="t" r="r" b="b"/>
            <a:pathLst>
              <a:path h="403860">
                <a:moveTo>
                  <a:pt x="0" y="0"/>
                </a:moveTo>
                <a:lnTo>
                  <a:pt x="0" y="403440"/>
                </a:lnTo>
              </a:path>
            </a:pathLst>
          </a:custGeom>
          <a:ln w="5308">
            <a:solidFill>
              <a:srgbClr val="999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39"/>
            <a:ext cx="333933" cy="3505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3615" y="638295"/>
            <a:ext cx="4013835" cy="88582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spc="-65" dirty="0"/>
              <a:t>List</a:t>
            </a:r>
            <a:r>
              <a:rPr spc="-160" dirty="0"/>
              <a:t> </a:t>
            </a:r>
            <a:r>
              <a:rPr spc="-20" dirty="0"/>
              <a:t>of</a:t>
            </a:r>
            <a:r>
              <a:rPr spc="-160" dirty="0"/>
              <a:t> </a:t>
            </a:r>
            <a:r>
              <a:rPr spc="60" dirty="0"/>
              <a:t>countries</a:t>
            </a:r>
            <a:r>
              <a:rPr spc="-160" dirty="0"/>
              <a:t> </a:t>
            </a:r>
            <a:r>
              <a:rPr spc="85" dirty="0"/>
              <a:t>where  </a:t>
            </a:r>
            <a:r>
              <a:rPr spc="80" dirty="0"/>
              <a:t>products</a:t>
            </a:r>
            <a:r>
              <a:rPr spc="-180" dirty="0"/>
              <a:t> </a:t>
            </a:r>
            <a:r>
              <a:rPr spc="145" dirty="0"/>
              <a:t>are</a:t>
            </a:r>
            <a:r>
              <a:rPr spc="-175" dirty="0"/>
              <a:t> </a:t>
            </a:r>
            <a:r>
              <a:rPr spc="30" dirty="0"/>
              <a:t>exported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049195" y="1959159"/>
            <a:ext cx="946150" cy="617855"/>
            <a:chOff x="1049195" y="1959159"/>
            <a:chExt cx="946150" cy="617855"/>
          </a:xfrm>
        </p:grpSpPr>
        <p:sp>
          <p:nvSpPr>
            <p:cNvPr id="6" name="object 6"/>
            <p:cNvSpPr/>
            <p:nvPr/>
          </p:nvSpPr>
          <p:spPr>
            <a:xfrm>
              <a:off x="1054611" y="1964575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5" h="607060">
                  <a:moveTo>
                    <a:pt x="826528" y="0"/>
                  </a:moveTo>
                  <a:lnTo>
                    <a:pt x="108369" y="0"/>
                  </a:lnTo>
                  <a:lnTo>
                    <a:pt x="66292" y="8551"/>
                  </a:lnTo>
                  <a:lnTo>
                    <a:pt x="31834" y="31832"/>
                  </a:lnTo>
                  <a:lnTo>
                    <a:pt x="8551" y="66286"/>
                  </a:lnTo>
                  <a:lnTo>
                    <a:pt x="0" y="108356"/>
                  </a:lnTo>
                  <a:lnTo>
                    <a:pt x="0" y="498068"/>
                  </a:lnTo>
                  <a:lnTo>
                    <a:pt x="8551" y="540145"/>
                  </a:lnTo>
                  <a:lnTo>
                    <a:pt x="31834" y="574603"/>
                  </a:lnTo>
                  <a:lnTo>
                    <a:pt x="66292" y="597886"/>
                  </a:lnTo>
                  <a:lnTo>
                    <a:pt x="108369" y="606437"/>
                  </a:lnTo>
                  <a:lnTo>
                    <a:pt x="826528" y="606437"/>
                  </a:lnTo>
                  <a:lnTo>
                    <a:pt x="868607" y="597886"/>
                  </a:lnTo>
                  <a:lnTo>
                    <a:pt x="903070" y="574603"/>
                  </a:lnTo>
                  <a:lnTo>
                    <a:pt x="926357" y="540145"/>
                  </a:lnTo>
                  <a:lnTo>
                    <a:pt x="934910" y="498068"/>
                  </a:lnTo>
                  <a:lnTo>
                    <a:pt x="934910" y="108356"/>
                  </a:lnTo>
                  <a:lnTo>
                    <a:pt x="926357" y="66286"/>
                  </a:lnTo>
                  <a:lnTo>
                    <a:pt x="903070" y="31832"/>
                  </a:lnTo>
                  <a:lnTo>
                    <a:pt x="868607" y="8551"/>
                  </a:lnTo>
                  <a:lnTo>
                    <a:pt x="826528" y="0"/>
                  </a:lnTo>
                  <a:close/>
                </a:path>
              </a:pathLst>
            </a:custGeom>
            <a:solidFill>
              <a:srgbClr val="8A17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" y="1964575"/>
              <a:ext cx="871155" cy="6064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54611" y="1964575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5" h="607060">
                  <a:moveTo>
                    <a:pt x="934910" y="498068"/>
                  </a:moveTo>
                  <a:lnTo>
                    <a:pt x="926357" y="540145"/>
                  </a:lnTo>
                  <a:lnTo>
                    <a:pt x="903070" y="574603"/>
                  </a:lnTo>
                  <a:lnTo>
                    <a:pt x="868607" y="597886"/>
                  </a:lnTo>
                  <a:lnTo>
                    <a:pt x="826528" y="606437"/>
                  </a:lnTo>
                  <a:lnTo>
                    <a:pt x="108369" y="606437"/>
                  </a:lnTo>
                  <a:lnTo>
                    <a:pt x="66292" y="597886"/>
                  </a:lnTo>
                  <a:lnTo>
                    <a:pt x="31834" y="574603"/>
                  </a:lnTo>
                  <a:lnTo>
                    <a:pt x="8551" y="540145"/>
                  </a:lnTo>
                  <a:lnTo>
                    <a:pt x="0" y="498068"/>
                  </a:lnTo>
                  <a:lnTo>
                    <a:pt x="0" y="108356"/>
                  </a:lnTo>
                  <a:lnTo>
                    <a:pt x="8551" y="66286"/>
                  </a:lnTo>
                  <a:lnTo>
                    <a:pt x="31834" y="31832"/>
                  </a:lnTo>
                  <a:lnTo>
                    <a:pt x="66292" y="8551"/>
                  </a:lnTo>
                  <a:lnTo>
                    <a:pt x="108369" y="0"/>
                  </a:lnTo>
                  <a:lnTo>
                    <a:pt x="826528" y="0"/>
                  </a:lnTo>
                  <a:lnTo>
                    <a:pt x="868607" y="8551"/>
                  </a:lnTo>
                  <a:lnTo>
                    <a:pt x="903070" y="31832"/>
                  </a:lnTo>
                  <a:lnTo>
                    <a:pt x="926357" y="66286"/>
                  </a:lnTo>
                  <a:lnTo>
                    <a:pt x="934910" y="108356"/>
                  </a:lnTo>
                  <a:lnTo>
                    <a:pt x="934910" y="498068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97604" y="1959159"/>
            <a:ext cx="946150" cy="617855"/>
            <a:chOff x="3997604" y="1959159"/>
            <a:chExt cx="946150" cy="6178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3014" y="1964575"/>
              <a:ext cx="934897" cy="60643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03020" y="1964575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4" h="607060">
                  <a:moveTo>
                    <a:pt x="934885" y="498068"/>
                  </a:moveTo>
                  <a:lnTo>
                    <a:pt x="926337" y="540145"/>
                  </a:lnTo>
                  <a:lnTo>
                    <a:pt x="903062" y="574603"/>
                  </a:lnTo>
                  <a:lnTo>
                    <a:pt x="868608" y="597886"/>
                  </a:lnTo>
                  <a:lnTo>
                    <a:pt x="826528" y="606437"/>
                  </a:lnTo>
                  <a:lnTo>
                    <a:pt x="108343" y="606437"/>
                  </a:lnTo>
                  <a:lnTo>
                    <a:pt x="66281" y="597886"/>
                  </a:lnTo>
                  <a:lnTo>
                    <a:pt x="31830" y="574603"/>
                  </a:lnTo>
                  <a:lnTo>
                    <a:pt x="8550" y="540145"/>
                  </a:lnTo>
                  <a:lnTo>
                    <a:pt x="0" y="498068"/>
                  </a:lnTo>
                  <a:lnTo>
                    <a:pt x="0" y="108356"/>
                  </a:lnTo>
                  <a:lnTo>
                    <a:pt x="8550" y="66286"/>
                  </a:lnTo>
                  <a:lnTo>
                    <a:pt x="31830" y="31832"/>
                  </a:lnTo>
                  <a:lnTo>
                    <a:pt x="66281" y="8551"/>
                  </a:lnTo>
                  <a:lnTo>
                    <a:pt x="108343" y="0"/>
                  </a:lnTo>
                  <a:lnTo>
                    <a:pt x="826528" y="0"/>
                  </a:lnTo>
                  <a:lnTo>
                    <a:pt x="868608" y="8551"/>
                  </a:lnTo>
                  <a:lnTo>
                    <a:pt x="903062" y="31832"/>
                  </a:lnTo>
                  <a:lnTo>
                    <a:pt x="926337" y="66286"/>
                  </a:lnTo>
                  <a:lnTo>
                    <a:pt x="934885" y="108356"/>
                  </a:lnTo>
                  <a:lnTo>
                    <a:pt x="934885" y="498068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08955" y="2635251"/>
            <a:ext cx="42672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20" dirty="0">
                <a:solidFill>
                  <a:srgbClr val="414042"/>
                </a:solidFill>
                <a:latin typeface="Lucida Sans Unicode"/>
                <a:cs typeface="Lucida Sans Unicode"/>
              </a:rPr>
              <a:t>Qatar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39608" y="1959159"/>
            <a:ext cx="946150" cy="617855"/>
            <a:chOff x="2539608" y="1959159"/>
            <a:chExt cx="946150" cy="61785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5025" y="1964575"/>
              <a:ext cx="934910" cy="60643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45025" y="1964575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4" h="607060">
                  <a:moveTo>
                    <a:pt x="934910" y="498068"/>
                  </a:moveTo>
                  <a:lnTo>
                    <a:pt x="926355" y="540145"/>
                  </a:lnTo>
                  <a:lnTo>
                    <a:pt x="903066" y="574603"/>
                  </a:lnTo>
                  <a:lnTo>
                    <a:pt x="868607" y="597886"/>
                  </a:lnTo>
                  <a:lnTo>
                    <a:pt x="826541" y="606437"/>
                  </a:lnTo>
                  <a:lnTo>
                    <a:pt x="108343" y="606437"/>
                  </a:lnTo>
                  <a:lnTo>
                    <a:pt x="66281" y="597886"/>
                  </a:lnTo>
                  <a:lnTo>
                    <a:pt x="31830" y="574603"/>
                  </a:lnTo>
                  <a:lnTo>
                    <a:pt x="8550" y="540145"/>
                  </a:lnTo>
                  <a:lnTo>
                    <a:pt x="0" y="498068"/>
                  </a:lnTo>
                  <a:lnTo>
                    <a:pt x="0" y="108356"/>
                  </a:lnTo>
                  <a:lnTo>
                    <a:pt x="8550" y="66286"/>
                  </a:lnTo>
                  <a:lnTo>
                    <a:pt x="31830" y="31832"/>
                  </a:lnTo>
                  <a:lnTo>
                    <a:pt x="66281" y="8551"/>
                  </a:lnTo>
                  <a:lnTo>
                    <a:pt x="108343" y="0"/>
                  </a:lnTo>
                  <a:lnTo>
                    <a:pt x="826541" y="0"/>
                  </a:lnTo>
                  <a:lnTo>
                    <a:pt x="868607" y="8551"/>
                  </a:lnTo>
                  <a:lnTo>
                    <a:pt x="903066" y="31832"/>
                  </a:lnTo>
                  <a:lnTo>
                    <a:pt x="926355" y="66286"/>
                  </a:lnTo>
                  <a:lnTo>
                    <a:pt x="934910" y="108356"/>
                  </a:lnTo>
                  <a:lnTo>
                    <a:pt x="934910" y="498068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795624" y="2635251"/>
            <a:ext cx="43434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00" dirty="0">
                <a:solidFill>
                  <a:srgbClr val="414042"/>
                </a:solidFill>
                <a:latin typeface="Lucida Sans Unicode"/>
                <a:cs typeface="Lucida Sans Unicode"/>
              </a:rPr>
              <a:t>Dubai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89203" y="2635251"/>
            <a:ext cx="56261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10" dirty="0">
                <a:solidFill>
                  <a:srgbClr val="414042"/>
                </a:solidFill>
                <a:latin typeface="Lucida Sans Unicode"/>
                <a:cs typeface="Lucida Sans Unicode"/>
              </a:rPr>
              <a:t>Bahrain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49195" y="3130287"/>
            <a:ext cx="946150" cy="617855"/>
            <a:chOff x="1049195" y="3130287"/>
            <a:chExt cx="946150" cy="61785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608" y="3140076"/>
              <a:ext cx="934910" cy="5957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54611" y="3135703"/>
              <a:ext cx="935355" cy="606425"/>
            </a:xfrm>
            <a:custGeom>
              <a:avLst/>
              <a:gdLst/>
              <a:ahLst/>
              <a:cxnLst/>
              <a:rect l="l" t="t" r="r" b="b"/>
              <a:pathLst>
                <a:path w="935355" h="606425">
                  <a:moveTo>
                    <a:pt x="934910" y="498055"/>
                  </a:moveTo>
                  <a:lnTo>
                    <a:pt x="926357" y="540132"/>
                  </a:lnTo>
                  <a:lnTo>
                    <a:pt x="903070" y="574590"/>
                  </a:lnTo>
                  <a:lnTo>
                    <a:pt x="868607" y="597873"/>
                  </a:lnTo>
                  <a:lnTo>
                    <a:pt x="826528" y="606424"/>
                  </a:lnTo>
                  <a:lnTo>
                    <a:pt x="108369" y="606424"/>
                  </a:lnTo>
                  <a:lnTo>
                    <a:pt x="66292" y="597873"/>
                  </a:lnTo>
                  <a:lnTo>
                    <a:pt x="31834" y="574590"/>
                  </a:lnTo>
                  <a:lnTo>
                    <a:pt x="8551" y="540132"/>
                  </a:lnTo>
                  <a:lnTo>
                    <a:pt x="0" y="498055"/>
                  </a:lnTo>
                  <a:lnTo>
                    <a:pt x="0" y="108356"/>
                  </a:lnTo>
                  <a:lnTo>
                    <a:pt x="8551" y="66281"/>
                  </a:lnTo>
                  <a:lnTo>
                    <a:pt x="31834" y="31827"/>
                  </a:lnTo>
                  <a:lnTo>
                    <a:pt x="66292" y="8549"/>
                  </a:lnTo>
                  <a:lnTo>
                    <a:pt x="108369" y="0"/>
                  </a:lnTo>
                  <a:lnTo>
                    <a:pt x="826528" y="0"/>
                  </a:lnTo>
                  <a:lnTo>
                    <a:pt x="868607" y="8549"/>
                  </a:lnTo>
                  <a:lnTo>
                    <a:pt x="903070" y="31827"/>
                  </a:lnTo>
                  <a:lnTo>
                    <a:pt x="926357" y="66281"/>
                  </a:lnTo>
                  <a:lnTo>
                    <a:pt x="934910" y="108356"/>
                  </a:lnTo>
                  <a:lnTo>
                    <a:pt x="934910" y="498055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997604" y="3130287"/>
            <a:ext cx="946150" cy="617855"/>
            <a:chOff x="3997604" y="3130287"/>
            <a:chExt cx="946150" cy="61785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3014" y="3135703"/>
              <a:ext cx="934891" cy="60642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003020" y="3135703"/>
              <a:ext cx="935355" cy="606425"/>
            </a:xfrm>
            <a:custGeom>
              <a:avLst/>
              <a:gdLst/>
              <a:ahLst/>
              <a:cxnLst/>
              <a:rect l="l" t="t" r="r" b="b"/>
              <a:pathLst>
                <a:path w="935354" h="606425">
                  <a:moveTo>
                    <a:pt x="934885" y="498055"/>
                  </a:moveTo>
                  <a:lnTo>
                    <a:pt x="926337" y="540132"/>
                  </a:lnTo>
                  <a:lnTo>
                    <a:pt x="903062" y="574590"/>
                  </a:lnTo>
                  <a:lnTo>
                    <a:pt x="868608" y="597873"/>
                  </a:lnTo>
                  <a:lnTo>
                    <a:pt x="826528" y="606424"/>
                  </a:lnTo>
                  <a:lnTo>
                    <a:pt x="108343" y="606424"/>
                  </a:lnTo>
                  <a:lnTo>
                    <a:pt x="66281" y="597873"/>
                  </a:lnTo>
                  <a:lnTo>
                    <a:pt x="31830" y="574590"/>
                  </a:lnTo>
                  <a:lnTo>
                    <a:pt x="8550" y="540132"/>
                  </a:lnTo>
                  <a:lnTo>
                    <a:pt x="0" y="498055"/>
                  </a:lnTo>
                  <a:lnTo>
                    <a:pt x="0" y="108356"/>
                  </a:lnTo>
                  <a:lnTo>
                    <a:pt x="8550" y="66281"/>
                  </a:lnTo>
                  <a:lnTo>
                    <a:pt x="31830" y="31827"/>
                  </a:lnTo>
                  <a:lnTo>
                    <a:pt x="66281" y="8549"/>
                  </a:lnTo>
                  <a:lnTo>
                    <a:pt x="108343" y="0"/>
                  </a:lnTo>
                  <a:lnTo>
                    <a:pt x="826528" y="0"/>
                  </a:lnTo>
                  <a:lnTo>
                    <a:pt x="868608" y="8549"/>
                  </a:lnTo>
                  <a:lnTo>
                    <a:pt x="903062" y="31827"/>
                  </a:lnTo>
                  <a:lnTo>
                    <a:pt x="926337" y="66281"/>
                  </a:lnTo>
                  <a:lnTo>
                    <a:pt x="934885" y="108356"/>
                  </a:lnTo>
                  <a:lnTo>
                    <a:pt x="934885" y="498055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95622" y="3806404"/>
            <a:ext cx="85344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20" dirty="0">
                <a:solidFill>
                  <a:srgbClr val="414042"/>
                </a:solidFill>
                <a:latin typeface="Lucida Sans Unicode"/>
                <a:cs typeface="Lucida Sans Unicode"/>
              </a:rPr>
              <a:t>Bangladesh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39608" y="3130287"/>
            <a:ext cx="946150" cy="617855"/>
            <a:chOff x="2539608" y="3130287"/>
            <a:chExt cx="946150" cy="61785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5029" y="3135706"/>
              <a:ext cx="934897" cy="5993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545025" y="3135703"/>
              <a:ext cx="935355" cy="606425"/>
            </a:xfrm>
            <a:custGeom>
              <a:avLst/>
              <a:gdLst/>
              <a:ahLst/>
              <a:cxnLst/>
              <a:rect l="l" t="t" r="r" b="b"/>
              <a:pathLst>
                <a:path w="935354" h="606425">
                  <a:moveTo>
                    <a:pt x="934910" y="498055"/>
                  </a:moveTo>
                  <a:lnTo>
                    <a:pt x="926355" y="540132"/>
                  </a:lnTo>
                  <a:lnTo>
                    <a:pt x="903066" y="574590"/>
                  </a:lnTo>
                  <a:lnTo>
                    <a:pt x="868607" y="597873"/>
                  </a:lnTo>
                  <a:lnTo>
                    <a:pt x="826541" y="606424"/>
                  </a:lnTo>
                  <a:lnTo>
                    <a:pt x="108343" y="606424"/>
                  </a:lnTo>
                  <a:lnTo>
                    <a:pt x="66281" y="597873"/>
                  </a:lnTo>
                  <a:lnTo>
                    <a:pt x="31830" y="574590"/>
                  </a:lnTo>
                  <a:lnTo>
                    <a:pt x="8550" y="540132"/>
                  </a:lnTo>
                  <a:lnTo>
                    <a:pt x="0" y="498055"/>
                  </a:lnTo>
                  <a:lnTo>
                    <a:pt x="0" y="108356"/>
                  </a:lnTo>
                  <a:lnTo>
                    <a:pt x="8550" y="66281"/>
                  </a:lnTo>
                  <a:lnTo>
                    <a:pt x="31830" y="31827"/>
                  </a:lnTo>
                  <a:lnTo>
                    <a:pt x="66281" y="8549"/>
                  </a:lnTo>
                  <a:lnTo>
                    <a:pt x="108343" y="0"/>
                  </a:lnTo>
                  <a:lnTo>
                    <a:pt x="826541" y="0"/>
                  </a:lnTo>
                  <a:lnTo>
                    <a:pt x="868607" y="8549"/>
                  </a:lnTo>
                  <a:lnTo>
                    <a:pt x="903066" y="31827"/>
                  </a:lnTo>
                  <a:lnTo>
                    <a:pt x="926355" y="66281"/>
                  </a:lnTo>
                  <a:lnTo>
                    <a:pt x="934910" y="108356"/>
                  </a:lnTo>
                  <a:lnTo>
                    <a:pt x="934910" y="498055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797534" y="3806404"/>
            <a:ext cx="43053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05" dirty="0">
                <a:solidFill>
                  <a:srgbClr val="414042"/>
                </a:solidFill>
                <a:latin typeface="Lucida Sans Unicode"/>
                <a:cs typeface="Lucida Sans Unicode"/>
              </a:rPr>
              <a:t>Nepal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47549" y="3806404"/>
            <a:ext cx="64579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30" dirty="0">
                <a:solidFill>
                  <a:srgbClr val="414042"/>
                </a:solidFill>
                <a:latin typeface="Lucida Sans Unicode"/>
                <a:cs typeface="Lucida Sans Unicode"/>
              </a:rPr>
              <a:t>Sri</a:t>
            </a:r>
            <a:r>
              <a:rPr sz="950" spc="6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950" spc="90" dirty="0">
                <a:solidFill>
                  <a:srgbClr val="414042"/>
                </a:solidFill>
                <a:latin typeface="Lucida Sans Unicode"/>
                <a:cs typeface="Lucida Sans Unicode"/>
              </a:rPr>
              <a:t>Lanka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049195" y="5460154"/>
            <a:ext cx="946150" cy="617855"/>
            <a:chOff x="1049195" y="5460154"/>
            <a:chExt cx="946150" cy="617855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4608" y="5465572"/>
              <a:ext cx="934910" cy="6064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54611" y="5465570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5" h="607060">
                  <a:moveTo>
                    <a:pt x="934910" y="498055"/>
                  </a:moveTo>
                  <a:lnTo>
                    <a:pt x="926357" y="540134"/>
                  </a:lnTo>
                  <a:lnTo>
                    <a:pt x="903070" y="574597"/>
                  </a:lnTo>
                  <a:lnTo>
                    <a:pt x="868607" y="597884"/>
                  </a:lnTo>
                  <a:lnTo>
                    <a:pt x="826528" y="606437"/>
                  </a:lnTo>
                  <a:lnTo>
                    <a:pt x="108369" y="606437"/>
                  </a:lnTo>
                  <a:lnTo>
                    <a:pt x="66292" y="597884"/>
                  </a:lnTo>
                  <a:lnTo>
                    <a:pt x="31834" y="574597"/>
                  </a:lnTo>
                  <a:lnTo>
                    <a:pt x="8551" y="540134"/>
                  </a:lnTo>
                  <a:lnTo>
                    <a:pt x="0" y="498055"/>
                  </a:lnTo>
                  <a:lnTo>
                    <a:pt x="0" y="108356"/>
                  </a:lnTo>
                  <a:lnTo>
                    <a:pt x="8551" y="66281"/>
                  </a:lnTo>
                  <a:lnTo>
                    <a:pt x="31834" y="31827"/>
                  </a:lnTo>
                  <a:lnTo>
                    <a:pt x="66292" y="8549"/>
                  </a:lnTo>
                  <a:lnTo>
                    <a:pt x="108369" y="0"/>
                  </a:lnTo>
                  <a:lnTo>
                    <a:pt x="826528" y="0"/>
                  </a:lnTo>
                  <a:lnTo>
                    <a:pt x="868607" y="8549"/>
                  </a:lnTo>
                  <a:lnTo>
                    <a:pt x="903070" y="31827"/>
                  </a:lnTo>
                  <a:lnTo>
                    <a:pt x="926357" y="66281"/>
                  </a:lnTo>
                  <a:lnTo>
                    <a:pt x="934910" y="108356"/>
                  </a:lnTo>
                  <a:lnTo>
                    <a:pt x="934910" y="498055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215491" y="6136246"/>
            <a:ext cx="61341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Portugal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539622" y="5484996"/>
            <a:ext cx="946150" cy="617855"/>
            <a:chOff x="2539622" y="5484996"/>
            <a:chExt cx="946150" cy="617855"/>
          </a:xfrm>
        </p:grpSpPr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5041" y="5492497"/>
              <a:ext cx="934872" cy="60045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545039" y="5490413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4" h="607060">
                  <a:moveTo>
                    <a:pt x="934872" y="498055"/>
                  </a:moveTo>
                  <a:lnTo>
                    <a:pt x="926323" y="540134"/>
                  </a:lnTo>
                  <a:lnTo>
                    <a:pt x="903046" y="574597"/>
                  </a:lnTo>
                  <a:lnTo>
                    <a:pt x="868596" y="597884"/>
                  </a:lnTo>
                  <a:lnTo>
                    <a:pt x="826528" y="606437"/>
                  </a:lnTo>
                  <a:lnTo>
                    <a:pt x="108356" y="606437"/>
                  </a:lnTo>
                  <a:lnTo>
                    <a:pt x="66292" y="597884"/>
                  </a:lnTo>
                  <a:lnTo>
                    <a:pt x="31837" y="574597"/>
                  </a:lnTo>
                  <a:lnTo>
                    <a:pt x="8552" y="540134"/>
                  </a:lnTo>
                  <a:lnTo>
                    <a:pt x="0" y="498055"/>
                  </a:lnTo>
                  <a:lnTo>
                    <a:pt x="0" y="108356"/>
                  </a:lnTo>
                  <a:lnTo>
                    <a:pt x="8552" y="66281"/>
                  </a:lnTo>
                  <a:lnTo>
                    <a:pt x="31837" y="31827"/>
                  </a:lnTo>
                  <a:lnTo>
                    <a:pt x="66292" y="8549"/>
                  </a:lnTo>
                  <a:lnTo>
                    <a:pt x="108356" y="0"/>
                  </a:lnTo>
                  <a:lnTo>
                    <a:pt x="826528" y="0"/>
                  </a:lnTo>
                  <a:lnTo>
                    <a:pt x="868596" y="8549"/>
                  </a:lnTo>
                  <a:lnTo>
                    <a:pt x="903046" y="31827"/>
                  </a:lnTo>
                  <a:lnTo>
                    <a:pt x="926323" y="66281"/>
                  </a:lnTo>
                  <a:lnTo>
                    <a:pt x="934872" y="108356"/>
                  </a:lnTo>
                  <a:lnTo>
                    <a:pt x="934872" y="498055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657847" y="6161089"/>
            <a:ext cx="70929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Argentina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49195" y="4301414"/>
            <a:ext cx="946150" cy="617855"/>
            <a:chOff x="1049195" y="4301414"/>
            <a:chExt cx="946150" cy="617855"/>
          </a:xfrm>
        </p:grpSpPr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4608" y="4306836"/>
              <a:ext cx="934910" cy="60645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54611" y="4306831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5" h="607060">
                  <a:moveTo>
                    <a:pt x="934910" y="498081"/>
                  </a:moveTo>
                  <a:lnTo>
                    <a:pt x="926357" y="540158"/>
                  </a:lnTo>
                  <a:lnTo>
                    <a:pt x="903070" y="574616"/>
                  </a:lnTo>
                  <a:lnTo>
                    <a:pt x="868607" y="597899"/>
                  </a:lnTo>
                  <a:lnTo>
                    <a:pt x="826528" y="606450"/>
                  </a:lnTo>
                  <a:lnTo>
                    <a:pt x="108369" y="606450"/>
                  </a:lnTo>
                  <a:lnTo>
                    <a:pt x="66292" y="597899"/>
                  </a:lnTo>
                  <a:lnTo>
                    <a:pt x="31834" y="574616"/>
                  </a:lnTo>
                  <a:lnTo>
                    <a:pt x="8551" y="540158"/>
                  </a:lnTo>
                  <a:lnTo>
                    <a:pt x="0" y="498081"/>
                  </a:lnTo>
                  <a:lnTo>
                    <a:pt x="0" y="108381"/>
                  </a:lnTo>
                  <a:lnTo>
                    <a:pt x="8551" y="66302"/>
                  </a:lnTo>
                  <a:lnTo>
                    <a:pt x="31834" y="31840"/>
                  </a:lnTo>
                  <a:lnTo>
                    <a:pt x="66292" y="8553"/>
                  </a:lnTo>
                  <a:lnTo>
                    <a:pt x="108369" y="0"/>
                  </a:lnTo>
                  <a:lnTo>
                    <a:pt x="826528" y="0"/>
                  </a:lnTo>
                  <a:lnTo>
                    <a:pt x="868607" y="8553"/>
                  </a:lnTo>
                  <a:lnTo>
                    <a:pt x="903070" y="31840"/>
                  </a:lnTo>
                  <a:lnTo>
                    <a:pt x="926357" y="66302"/>
                  </a:lnTo>
                  <a:lnTo>
                    <a:pt x="934910" y="108381"/>
                  </a:lnTo>
                  <a:lnTo>
                    <a:pt x="934910" y="498081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3997604" y="4301414"/>
            <a:ext cx="946150" cy="617855"/>
            <a:chOff x="3997604" y="4301414"/>
            <a:chExt cx="946150" cy="617855"/>
          </a:xfrm>
        </p:grpSpPr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03014" y="4306831"/>
              <a:ext cx="934891" cy="60645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003020" y="4306831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4" h="607060">
                  <a:moveTo>
                    <a:pt x="934885" y="498081"/>
                  </a:moveTo>
                  <a:lnTo>
                    <a:pt x="926337" y="540158"/>
                  </a:lnTo>
                  <a:lnTo>
                    <a:pt x="903062" y="574616"/>
                  </a:lnTo>
                  <a:lnTo>
                    <a:pt x="868608" y="597899"/>
                  </a:lnTo>
                  <a:lnTo>
                    <a:pt x="826528" y="606450"/>
                  </a:lnTo>
                  <a:lnTo>
                    <a:pt x="108343" y="606450"/>
                  </a:lnTo>
                  <a:lnTo>
                    <a:pt x="66281" y="597899"/>
                  </a:lnTo>
                  <a:lnTo>
                    <a:pt x="31830" y="574616"/>
                  </a:lnTo>
                  <a:lnTo>
                    <a:pt x="8550" y="540158"/>
                  </a:lnTo>
                  <a:lnTo>
                    <a:pt x="0" y="498081"/>
                  </a:lnTo>
                  <a:lnTo>
                    <a:pt x="0" y="108381"/>
                  </a:lnTo>
                  <a:lnTo>
                    <a:pt x="8550" y="66302"/>
                  </a:lnTo>
                  <a:lnTo>
                    <a:pt x="31830" y="31840"/>
                  </a:lnTo>
                  <a:lnTo>
                    <a:pt x="66281" y="8553"/>
                  </a:lnTo>
                  <a:lnTo>
                    <a:pt x="108343" y="0"/>
                  </a:lnTo>
                  <a:lnTo>
                    <a:pt x="826528" y="0"/>
                  </a:lnTo>
                  <a:lnTo>
                    <a:pt x="868608" y="8553"/>
                  </a:lnTo>
                  <a:lnTo>
                    <a:pt x="903062" y="31840"/>
                  </a:lnTo>
                  <a:lnTo>
                    <a:pt x="926337" y="66302"/>
                  </a:lnTo>
                  <a:lnTo>
                    <a:pt x="934885" y="108381"/>
                  </a:lnTo>
                  <a:lnTo>
                    <a:pt x="934885" y="498081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234070" y="4977545"/>
            <a:ext cx="576580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35" dirty="0">
                <a:solidFill>
                  <a:srgbClr val="414042"/>
                </a:solidFill>
                <a:latin typeface="Lucida Sans Unicode"/>
                <a:cs typeface="Lucida Sans Unicode"/>
              </a:rPr>
              <a:t>Uganda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539608" y="4301414"/>
            <a:ext cx="946150" cy="617855"/>
            <a:chOff x="2539608" y="4301414"/>
            <a:chExt cx="946150" cy="617855"/>
          </a:xfrm>
        </p:grpSpPr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45029" y="4306836"/>
              <a:ext cx="934840" cy="60645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545025" y="4306831"/>
              <a:ext cx="935355" cy="607060"/>
            </a:xfrm>
            <a:custGeom>
              <a:avLst/>
              <a:gdLst/>
              <a:ahLst/>
              <a:cxnLst/>
              <a:rect l="l" t="t" r="r" b="b"/>
              <a:pathLst>
                <a:path w="935354" h="607060">
                  <a:moveTo>
                    <a:pt x="934910" y="498081"/>
                  </a:moveTo>
                  <a:lnTo>
                    <a:pt x="926355" y="540158"/>
                  </a:lnTo>
                  <a:lnTo>
                    <a:pt x="903066" y="574616"/>
                  </a:lnTo>
                  <a:lnTo>
                    <a:pt x="868607" y="597899"/>
                  </a:lnTo>
                  <a:lnTo>
                    <a:pt x="826541" y="606450"/>
                  </a:lnTo>
                  <a:lnTo>
                    <a:pt x="108343" y="606450"/>
                  </a:lnTo>
                  <a:lnTo>
                    <a:pt x="66281" y="597899"/>
                  </a:lnTo>
                  <a:lnTo>
                    <a:pt x="31830" y="574616"/>
                  </a:lnTo>
                  <a:lnTo>
                    <a:pt x="8550" y="540158"/>
                  </a:lnTo>
                  <a:lnTo>
                    <a:pt x="0" y="498081"/>
                  </a:lnTo>
                  <a:lnTo>
                    <a:pt x="0" y="108381"/>
                  </a:lnTo>
                  <a:lnTo>
                    <a:pt x="8550" y="66302"/>
                  </a:lnTo>
                  <a:lnTo>
                    <a:pt x="31830" y="31840"/>
                  </a:lnTo>
                  <a:lnTo>
                    <a:pt x="66281" y="8553"/>
                  </a:lnTo>
                  <a:lnTo>
                    <a:pt x="108343" y="0"/>
                  </a:lnTo>
                  <a:lnTo>
                    <a:pt x="826541" y="0"/>
                  </a:lnTo>
                  <a:lnTo>
                    <a:pt x="868607" y="8553"/>
                  </a:lnTo>
                  <a:lnTo>
                    <a:pt x="903066" y="31840"/>
                  </a:lnTo>
                  <a:lnTo>
                    <a:pt x="926355" y="66302"/>
                  </a:lnTo>
                  <a:lnTo>
                    <a:pt x="934910" y="108381"/>
                  </a:lnTo>
                  <a:lnTo>
                    <a:pt x="934910" y="498081"/>
                  </a:lnTo>
                  <a:close/>
                </a:path>
              </a:pathLst>
            </a:custGeom>
            <a:ln w="108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766082" y="4977545"/>
            <a:ext cx="49339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150" dirty="0">
                <a:solidFill>
                  <a:srgbClr val="414042"/>
                </a:solidFill>
                <a:latin typeface="Lucida Sans Unicode"/>
                <a:cs typeface="Lucida Sans Unicode"/>
              </a:rPr>
              <a:t>Ghana</a:t>
            </a:r>
            <a:endParaRPr sz="95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42679" y="4977545"/>
            <a:ext cx="655955" cy="1733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Tanzania</a:t>
            </a:r>
            <a:endParaRPr sz="950">
              <a:latin typeface="Lucida Sans Unicode"/>
              <a:cs typeface="Lucida Sans Unicode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379601" y="348776"/>
            <a:ext cx="4312920" cy="6870700"/>
            <a:chOff x="6379601" y="348776"/>
            <a:chExt cx="4312920" cy="6870700"/>
          </a:xfrm>
        </p:grpSpPr>
        <p:sp>
          <p:nvSpPr>
            <p:cNvPr id="51" name="object 51"/>
            <p:cNvSpPr/>
            <p:nvPr/>
          </p:nvSpPr>
          <p:spPr>
            <a:xfrm>
              <a:off x="7417385" y="348776"/>
              <a:ext cx="3274695" cy="6870700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48" y="5168900"/>
                  </a:moveTo>
                  <a:lnTo>
                    <a:pt x="2625242" y="5168900"/>
                  </a:lnTo>
                  <a:lnTo>
                    <a:pt x="2660426" y="5207000"/>
                  </a:lnTo>
                  <a:lnTo>
                    <a:pt x="2694995" y="5245100"/>
                  </a:lnTo>
                  <a:lnTo>
                    <a:pt x="2728934" y="5295900"/>
                  </a:lnTo>
                  <a:lnTo>
                    <a:pt x="2762227" y="5334000"/>
                  </a:lnTo>
                  <a:lnTo>
                    <a:pt x="2794858" y="5372100"/>
                  </a:lnTo>
                  <a:lnTo>
                    <a:pt x="2826812" y="5422900"/>
                  </a:lnTo>
                  <a:lnTo>
                    <a:pt x="2858073" y="5461000"/>
                  </a:lnTo>
                  <a:lnTo>
                    <a:pt x="2888626" y="5499100"/>
                  </a:lnTo>
                  <a:lnTo>
                    <a:pt x="2918455" y="5549900"/>
                  </a:lnTo>
                  <a:lnTo>
                    <a:pt x="2947544" y="5588000"/>
                  </a:lnTo>
                  <a:lnTo>
                    <a:pt x="2975877" y="5626100"/>
                  </a:lnTo>
                  <a:lnTo>
                    <a:pt x="3003439" y="5664200"/>
                  </a:lnTo>
                  <a:lnTo>
                    <a:pt x="3030215" y="5715000"/>
                  </a:lnTo>
                  <a:lnTo>
                    <a:pt x="3056188" y="5753100"/>
                  </a:lnTo>
                  <a:lnTo>
                    <a:pt x="3081344" y="5791200"/>
                  </a:lnTo>
                  <a:lnTo>
                    <a:pt x="3105666" y="5842000"/>
                  </a:lnTo>
                  <a:lnTo>
                    <a:pt x="3129138" y="5880100"/>
                  </a:lnTo>
                  <a:lnTo>
                    <a:pt x="3151746" y="5918200"/>
                  </a:lnTo>
                  <a:lnTo>
                    <a:pt x="3126548" y="5969000"/>
                  </a:lnTo>
                  <a:lnTo>
                    <a:pt x="3102204" y="6019800"/>
                  </a:lnTo>
                  <a:lnTo>
                    <a:pt x="3078726" y="6057900"/>
                  </a:lnTo>
                  <a:lnTo>
                    <a:pt x="3056128" y="6108700"/>
                  </a:lnTo>
                  <a:lnTo>
                    <a:pt x="3034422" y="6159500"/>
                  </a:lnTo>
                  <a:lnTo>
                    <a:pt x="3013621" y="6197600"/>
                  </a:lnTo>
                  <a:lnTo>
                    <a:pt x="2993739" y="6248400"/>
                  </a:lnTo>
                  <a:lnTo>
                    <a:pt x="2974788" y="6299200"/>
                  </a:lnTo>
                  <a:lnTo>
                    <a:pt x="2956781" y="6337300"/>
                  </a:lnTo>
                  <a:lnTo>
                    <a:pt x="2939730" y="6388100"/>
                  </a:lnTo>
                  <a:lnTo>
                    <a:pt x="2923650" y="6438900"/>
                  </a:lnTo>
                  <a:lnTo>
                    <a:pt x="2908553" y="6477000"/>
                  </a:lnTo>
                  <a:lnTo>
                    <a:pt x="2894451" y="6527800"/>
                  </a:lnTo>
                  <a:lnTo>
                    <a:pt x="2881358" y="6565900"/>
                  </a:lnTo>
                  <a:lnTo>
                    <a:pt x="2869287" y="6616700"/>
                  </a:lnTo>
                  <a:lnTo>
                    <a:pt x="2858251" y="6667500"/>
                  </a:lnTo>
                  <a:lnTo>
                    <a:pt x="2848261" y="6705600"/>
                  </a:lnTo>
                  <a:lnTo>
                    <a:pt x="2839333" y="6756400"/>
                  </a:lnTo>
                  <a:lnTo>
                    <a:pt x="2831477" y="6807200"/>
                  </a:lnTo>
                  <a:lnTo>
                    <a:pt x="2824708" y="6845300"/>
                  </a:lnTo>
                  <a:lnTo>
                    <a:pt x="2876218" y="6858000"/>
                  </a:lnTo>
                  <a:lnTo>
                    <a:pt x="2927950" y="6858000"/>
                  </a:lnTo>
                  <a:lnTo>
                    <a:pt x="2979916" y="6870700"/>
                  </a:lnTo>
                  <a:lnTo>
                    <a:pt x="3137344" y="6870700"/>
                  </a:lnTo>
                  <a:lnTo>
                    <a:pt x="3136100" y="6832600"/>
                  </a:lnTo>
                  <a:lnTo>
                    <a:pt x="3136596" y="6781800"/>
                  </a:lnTo>
                  <a:lnTo>
                    <a:pt x="3138803" y="6731000"/>
                  </a:lnTo>
                  <a:lnTo>
                    <a:pt x="3142693" y="6680200"/>
                  </a:lnTo>
                  <a:lnTo>
                    <a:pt x="3148236" y="6629400"/>
                  </a:lnTo>
                  <a:lnTo>
                    <a:pt x="3155406" y="6578600"/>
                  </a:lnTo>
                  <a:lnTo>
                    <a:pt x="3164173" y="6527800"/>
                  </a:lnTo>
                  <a:lnTo>
                    <a:pt x="3174509" y="6477000"/>
                  </a:lnTo>
                  <a:lnTo>
                    <a:pt x="3186386" y="6426200"/>
                  </a:lnTo>
                  <a:lnTo>
                    <a:pt x="3199775" y="6375400"/>
                  </a:lnTo>
                  <a:lnTo>
                    <a:pt x="3214648" y="6324600"/>
                  </a:lnTo>
                  <a:lnTo>
                    <a:pt x="3230977" y="6273800"/>
                  </a:lnTo>
                  <a:lnTo>
                    <a:pt x="3248733" y="6223000"/>
                  </a:lnTo>
                  <a:lnTo>
                    <a:pt x="3267887" y="6172200"/>
                  </a:lnTo>
                  <a:lnTo>
                    <a:pt x="3274617" y="6172200"/>
                  </a:lnTo>
                  <a:lnTo>
                    <a:pt x="3274617" y="5727700"/>
                  </a:lnTo>
                  <a:lnTo>
                    <a:pt x="3267887" y="5727700"/>
                  </a:lnTo>
                  <a:lnTo>
                    <a:pt x="3242871" y="5689600"/>
                  </a:lnTo>
                  <a:lnTo>
                    <a:pt x="3217278" y="5651500"/>
                  </a:lnTo>
                  <a:lnTo>
                    <a:pt x="3191116" y="5613400"/>
                  </a:lnTo>
                  <a:lnTo>
                    <a:pt x="3164392" y="5562600"/>
                  </a:lnTo>
                  <a:lnTo>
                    <a:pt x="3137115" y="5524500"/>
                  </a:lnTo>
                  <a:lnTo>
                    <a:pt x="3109293" y="5486400"/>
                  </a:lnTo>
                  <a:lnTo>
                    <a:pt x="3080934" y="5448300"/>
                  </a:lnTo>
                  <a:lnTo>
                    <a:pt x="3052046" y="5410200"/>
                  </a:lnTo>
                  <a:lnTo>
                    <a:pt x="3022636" y="5372100"/>
                  </a:lnTo>
                  <a:lnTo>
                    <a:pt x="2992713" y="5334000"/>
                  </a:lnTo>
                  <a:lnTo>
                    <a:pt x="2962285" y="5295900"/>
                  </a:lnTo>
                  <a:lnTo>
                    <a:pt x="2931359" y="5245100"/>
                  </a:lnTo>
                  <a:lnTo>
                    <a:pt x="2899944" y="5207000"/>
                  </a:lnTo>
                  <a:lnTo>
                    <a:pt x="2868048" y="5168900"/>
                  </a:lnTo>
                  <a:close/>
                </a:path>
                <a:path w="3274695" h="6870700">
                  <a:moveTo>
                    <a:pt x="2122626" y="4368800"/>
                  </a:moveTo>
                  <a:lnTo>
                    <a:pt x="1853437" y="4368800"/>
                  </a:lnTo>
                  <a:lnTo>
                    <a:pt x="1887394" y="4394200"/>
                  </a:lnTo>
                  <a:lnTo>
                    <a:pt x="1921431" y="4432300"/>
                  </a:lnTo>
                  <a:lnTo>
                    <a:pt x="1989715" y="4495800"/>
                  </a:lnTo>
                  <a:lnTo>
                    <a:pt x="2126907" y="4635500"/>
                  </a:lnTo>
                  <a:lnTo>
                    <a:pt x="2164735" y="4673600"/>
                  </a:lnTo>
                  <a:lnTo>
                    <a:pt x="2239332" y="4749800"/>
                  </a:lnTo>
                  <a:lnTo>
                    <a:pt x="2276086" y="4787900"/>
                  </a:lnTo>
                  <a:lnTo>
                    <a:pt x="2312466" y="4826000"/>
                  </a:lnTo>
                  <a:lnTo>
                    <a:pt x="2348466" y="4864100"/>
                  </a:lnTo>
                  <a:lnTo>
                    <a:pt x="2384077" y="4902200"/>
                  </a:lnTo>
                  <a:lnTo>
                    <a:pt x="2419291" y="4940300"/>
                  </a:lnTo>
                  <a:lnTo>
                    <a:pt x="2454102" y="4978400"/>
                  </a:lnTo>
                  <a:lnTo>
                    <a:pt x="2488501" y="5016500"/>
                  </a:lnTo>
                  <a:lnTo>
                    <a:pt x="2455962" y="5054600"/>
                  </a:lnTo>
                  <a:lnTo>
                    <a:pt x="2423924" y="5105400"/>
                  </a:lnTo>
                  <a:lnTo>
                    <a:pt x="2392393" y="5143500"/>
                  </a:lnTo>
                  <a:lnTo>
                    <a:pt x="2361375" y="5194300"/>
                  </a:lnTo>
                  <a:lnTo>
                    <a:pt x="2330876" y="5232400"/>
                  </a:lnTo>
                  <a:lnTo>
                    <a:pt x="2300904" y="5283200"/>
                  </a:lnTo>
                  <a:lnTo>
                    <a:pt x="2271465" y="5321300"/>
                  </a:lnTo>
                  <a:lnTo>
                    <a:pt x="2242564" y="5372100"/>
                  </a:lnTo>
                  <a:lnTo>
                    <a:pt x="2214209" y="5422900"/>
                  </a:lnTo>
                  <a:lnTo>
                    <a:pt x="2186406" y="5461000"/>
                  </a:lnTo>
                  <a:lnTo>
                    <a:pt x="2159162" y="5511800"/>
                  </a:lnTo>
                  <a:lnTo>
                    <a:pt x="2132482" y="5549900"/>
                  </a:lnTo>
                  <a:lnTo>
                    <a:pt x="2106373" y="5600700"/>
                  </a:lnTo>
                  <a:lnTo>
                    <a:pt x="2080843" y="5638800"/>
                  </a:lnTo>
                  <a:lnTo>
                    <a:pt x="2055896" y="5689600"/>
                  </a:lnTo>
                  <a:lnTo>
                    <a:pt x="2031540" y="5740400"/>
                  </a:lnTo>
                  <a:lnTo>
                    <a:pt x="2007781" y="5778500"/>
                  </a:lnTo>
                  <a:lnTo>
                    <a:pt x="1984625" y="5829300"/>
                  </a:lnTo>
                  <a:lnTo>
                    <a:pt x="1962079" y="5867400"/>
                  </a:lnTo>
                  <a:lnTo>
                    <a:pt x="1940150" y="5918200"/>
                  </a:lnTo>
                  <a:lnTo>
                    <a:pt x="1918843" y="5956300"/>
                  </a:lnTo>
                  <a:lnTo>
                    <a:pt x="1898165" y="6007100"/>
                  </a:lnTo>
                  <a:lnTo>
                    <a:pt x="1878124" y="6057900"/>
                  </a:lnTo>
                  <a:lnTo>
                    <a:pt x="1858724" y="6096000"/>
                  </a:lnTo>
                  <a:lnTo>
                    <a:pt x="1839972" y="6146800"/>
                  </a:lnTo>
                  <a:lnTo>
                    <a:pt x="1821876" y="6184900"/>
                  </a:lnTo>
                  <a:lnTo>
                    <a:pt x="1804441" y="6235700"/>
                  </a:lnTo>
                  <a:lnTo>
                    <a:pt x="1787674" y="6273800"/>
                  </a:lnTo>
                  <a:lnTo>
                    <a:pt x="1771581" y="6324600"/>
                  </a:lnTo>
                  <a:lnTo>
                    <a:pt x="1756169" y="6375400"/>
                  </a:lnTo>
                  <a:lnTo>
                    <a:pt x="1741444" y="6413500"/>
                  </a:lnTo>
                  <a:lnTo>
                    <a:pt x="1727412" y="6464300"/>
                  </a:lnTo>
                  <a:lnTo>
                    <a:pt x="1714080" y="6502400"/>
                  </a:lnTo>
                  <a:lnTo>
                    <a:pt x="1920646" y="6604000"/>
                  </a:lnTo>
                  <a:lnTo>
                    <a:pt x="1932423" y="6553200"/>
                  </a:lnTo>
                  <a:lnTo>
                    <a:pt x="1944927" y="6515100"/>
                  </a:lnTo>
                  <a:lnTo>
                    <a:pt x="1958152" y="6464300"/>
                  </a:lnTo>
                  <a:lnTo>
                    <a:pt x="1972091" y="6426200"/>
                  </a:lnTo>
                  <a:lnTo>
                    <a:pt x="1986737" y="6375400"/>
                  </a:lnTo>
                  <a:lnTo>
                    <a:pt x="2002084" y="6337300"/>
                  </a:lnTo>
                  <a:lnTo>
                    <a:pt x="2018125" y="6286500"/>
                  </a:lnTo>
                  <a:lnTo>
                    <a:pt x="2034854" y="6248400"/>
                  </a:lnTo>
                  <a:lnTo>
                    <a:pt x="2052263" y="6197600"/>
                  </a:lnTo>
                  <a:lnTo>
                    <a:pt x="2070346" y="6159500"/>
                  </a:lnTo>
                  <a:lnTo>
                    <a:pt x="2089097" y="6108700"/>
                  </a:lnTo>
                  <a:lnTo>
                    <a:pt x="2108509" y="6070600"/>
                  </a:lnTo>
                  <a:lnTo>
                    <a:pt x="2128574" y="6019800"/>
                  </a:lnTo>
                  <a:lnTo>
                    <a:pt x="2149287" y="5969000"/>
                  </a:lnTo>
                  <a:lnTo>
                    <a:pt x="2170641" y="5930900"/>
                  </a:lnTo>
                  <a:lnTo>
                    <a:pt x="2192629" y="5880100"/>
                  </a:lnTo>
                  <a:lnTo>
                    <a:pt x="2215245" y="5842000"/>
                  </a:lnTo>
                  <a:lnTo>
                    <a:pt x="2238481" y="5791200"/>
                  </a:lnTo>
                  <a:lnTo>
                    <a:pt x="2262331" y="5753100"/>
                  </a:lnTo>
                  <a:lnTo>
                    <a:pt x="2286789" y="5702300"/>
                  </a:lnTo>
                  <a:lnTo>
                    <a:pt x="2311848" y="5664200"/>
                  </a:lnTo>
                  <a:lnTo>
                    <a:pt x="2337500" y="5613400"/>
                  </a:lnTo>
                  <a:lnTo>
                    <a:pt x="2363741" y="5575300"/>
                  </a:lnTo>
                  <a:lnTo>
                    <a:pt x="2390562" y="5524500"/>
                  </a:lnTo>
                  <a:lnTo>
                    <a:pt x="2417957" y="5486400"/>
                  </a:lnTo>
                  <a:lnTo>
                    <a:pt x="2445920" y="5435600"/>
                  </a:lnTo>
                  <a:lnTo>
                    <a:pt x="2474444" y="5384800"/>
                  </a:lnTo>
                  <a:lnTo>
                    <a:pt x="2503522" y="5346700"/>
                  </a:lnTo>
                  <a:lnTo>
                    <a:pt x="2533147" y="5295900"/>
                  </a:lnTo>
                  <a:lnTo>
                    <a:pt x="2563313" y="5257800"/>
                  </a:lnTo>
                  <a:lnTo>
                    <a:pt x="2594014" y="5207000"/>
                  </a:lnTo>
                  <a:lnTo>
                    <a:pt x="2625242" y="5168900"/>
                  </a:lnTo>
                  <a:lnTo>
                    <a:pt x="2868048" y="5168900"/>
                  </a:lnTo>
                  <a:lnTo>
                    <a:pt x="2835678" y="5130800"/>
                  </a:lnTo>
                  <a:lnTo>
                    <a:pt x="2802843" y="5092700"/>
                  </a:lnTo>
                  <a:lnTo>
                    <a:pt x="2769550" y="5054600"/>
                  </a:lnTo>
                  <a:lnTo>
                    <a:pt x="2735808" y="5016500"/>
                  </a:lnTo>
                  <a:lnTo>
                    <a:pt x="2764576" y="4978400"/>
                  </a:lnTo>
                  <a:lnTo>
                    <a:pt x="2793709" y="4940300"/>
                  </a:lnTo>
                  <a:lnTo>
                    <a:pt x="2823202" y="4902200"/>
                  </a:lnTo>
                  <a:lnTo>
                    <a:pt x="2853051" y="4864100"/>
                  </a:lnTo>
                  <a:lnTo>
                    <a:pt x="2599842" y="4864100"/>
                  </a:lnTo>
                  <a:lnTo>
                    <a:pt x="2566385" y="4826000"/>
                  </a:lnTo>
                  <a:lnTo>
                    <a:pt x="2532556" y="4787900"/>
                  </a:lnTo>
                  <a:lnTo>
                    <a:pt x="2498363" y="4749800"/>
                  </a:lnTo>
                  <a:lnTo>
                    <a:pt x="2463813" y="4711700"/>
                  </a:lnTo>
                  <a:lnTo>
                    <a:pt x="2428913" y="4673600"/>
                  </a:lnTo>
                  <a:lnTo>
                    <a:pt x="2393669" y="4635500"/>
                  </a:lnTo>
                  <a:lnTo>
                    <a:pt x="2358090" y="4597400"/>
                  </a:lnTo>
                  <a:lnTo>
                    <a:pt x="2322183" y="4572000"/>
                  </a:lnTo>
                  <a:lnTo>
                    <a:pt x="2249411" y="4495800"/>
                  </a:lnTo>
                  <a:lnTo>
                    <a:pt x="2180166" y="4419600"/>
                  </a:lnTo>
                  <a:lnTo>
                    <a:pt x="2145613" y="4394200"/>
                  </a:lnTo>
                  <a:lnTo>
                    <a:pt x="2122626" y="4368800"/>
                  </a:lnTo>
                  <a:close/>
                </a:path>
                <a:path w="3274695" h="6870700">
                  <a:moveTo>
                    <a:pt x="3274617" y="6172200"/>
                  </a:moveTo>
                  <a:lnTo>
                    <a:pt x="3267887" y="6172200"/>
                  </a:lnTo>
                  <a:lnTo>
                    <a:pt x="3274617" y="6197600"/>
                  </a:lnTo>
                  <a:lnTo>
                    <a:pt x="3274617" y="6172200"/>
                  </a:lnTo>
                  <a:close/>
                </a:path>
                <a:path w="3274695" h="6870700">
                  <a:moveTo>
                    <a:pt x="1353843" y="3581400"/>
                  </a:moveTo>
                  <a:lnTo>
                    <a:pt x="1076845" y="3581400"/>
                  </a:lnTo>
                  <a:lnTo>
                    <a:pt x="1110797" y="3606800"/>
                  </a:lnTo>
                  <a:lnTo>
                    <a:pt x="1247853" y="3759200"/>
                  </a:lnTo>
                  <a:lnTo>
                    <a:pt x="1282418" y="3784600"/>
                  </a:lnTo>
                  <a:lnTo>
                    <a:pt x="1421826" y="3937000"/>
                  </a:lnTo>
                  <a:lnTo>
                    <a:pt x="1456954" y="3962400"/>
                  </a:lnTo>
                  <a:lnTo>
                    <a:pt x="1598508" y="4114800"/>
                  </a:lnTo>
                  <a:lnTo>
                    <a:pt x="1634147" y="4140200"/>
                  </a:lnTo>
                  <a:lnTo>
                    <a:pt x="1705711" y="4216400"/>
                  </a:lnTo>
                  <a:lnTo>
                    <a:pt x="1671477" y="4254500"/>
                  </a:lnTo>
                  <a:lnTo>
                    <a:pt x="1637535" y="4305300"/>
                  </a:lnTo>
                  <a:lnTo>
                    <a:pt x="1603888" y="4343400"/>
                  </a:lnTo>
                  <a:lnTo>
                    <a:pt x="1570540" y="4381500"/>
                  </a:lnTo>
                  <a:lnTo>
                    <a:pt x="1537497" y="4419600"/>
                  </a:lnTo>
                  <a:lnTo>
                    <a:pt x="1504763" y="4470400"/>
                  </a:lnTo>
                  <a:lnTo>
                    <a:pt x="1472341" y="4508500"/>
                  </a:lnTo>
                  <a:lnTo>
                    <a:pt x="1440236" y="4546600"/>
                  </a:lnTo>
                  <a:lnTo>
                    <a:pt x="1408453" y="4584700"/>
                  </a:lnTo>
                  <a:lnTo>
                    <a:pt x="1376996" y="4635500"/>
                  </a:lnTo>
                  <a:lnTo>
                    <a:pt x="1345869" y="4673600"/>
                  </a:lnTo>
                  <a:lnTo>
                    <a:pt x="1315077" y="4711700"/>
                  </a:lnTo>
                  <a:lnTo>
                    <a:pt x="1284623" y="4749800"/>
                  </a:lnTo>
                  <a:lnTo>
                    <a:pt x="1254512" y="4800600"/>
                  </a:lnTo>
                  <a:lnTo>
                    <a:pt x="1224749" y="4838700"/>
                  </a:lnTo>
                  <a:lnTo>
                    <a:pt x="1195338" y="4876800"/>
                  </a:lnTo>
                  <a:lnTo>
                    <a:pt x="1166284" y="4914900"/>
                  </a:lnTo>
                  <a:lnTo>
                    <a:pt x="1137589" y="4965700"/>
                  </a:lnTo>
                  <a:lnTo>
                    <a:pt x="1109260" y="5003800"/>
                  </a:lnTo>
                  <a:lnTo>
                    <a:pt x="1081300" y="5041900"/>
                  </a:lnTo>
                  <a:lnTo>
                    <a:pt x="1053713" y="5080000"/>
                  </a:lnTo>
                  <a:lnTo>
                    <a:pt x="1026504" y="5130800"/>
                  </a:lnTo>
                  <a:lnTo>
                    <a:pt x="999678" y="5168900"/>
                  </a:lnTo>
                  <a:lnTo>
                    <a:pt x="973238" y="5207000"/>
                  </a:lnTo>
                  <a:lnTo>
                    <a:pt x="947189" y="5257800"/>
                  </a:lnTo>
                  <a:lnTo>
                    <a:pt x="921535" y="5295900"/>
                  </a:lnTo>
                  <a:lnTo>
                    <a:pt x="896281" y="5334000"/>
                  </a:lnTo>
                  <a:lnTo>
                    <a:pt x="871431" y="5372100"/>
                  </a:lnTo>
                  <a:lnTo>
                    <a:pt x="846989" y="5422900"/>
                  </a:lnTo>
                  <a:lnTo>
                    <a:pt x="822960" y="5461000"/>
                  </a:lnTo>
                  <a:lnTo>
                    <a:pt x="799348" y="5499100"/>
                  </a:lnTo>
                  <a:lnTo>
                    <a:pt x="776157" y="5537200"/>
                  </a:lnTo>
                  <a:lnTo>
                    <a:pt x="753391" y="5588000"/>
                  </a:lnTo>
                  <a:lnTo>
                    <a:pt x="731056" y="5626100"/>
                  </a:lnTo>
                  <a:lnTo>
                    <a:pt x="709154" y="5664200"/>
                  </a:lnTo>
                  <a:lnTo>
                    <a:pt x="687692" y="5702300"/>
                  </a:lnTo>
                  <a:lnTo>
                    <a:pt x="721582" y="5740400"/>
                  </a:lnTo>
                  <a:lnTo>
                    <a:pt x="755997" y="5778500"/>
                  </a:lnTo>
                  <a:lnTo>
                    <a:pt x="790935" y="5816600"/>
                  </a:lnTo>
                  <a:lnTo>
                    <a:pt x="826392" y="5854700"/>
                  </a:lnTo>
                  <a:lnTo>
                    <a:pt x="862368" y="5892800"/>
                  </a:lnTo>
                  <a:lnTo>
                    <a:pt x="882280" y="5854700"/>
                  </a:lnTo>
                  <a:lnTo>
                    <a:pt x="902682" y="5803900"/>
                  </a:lnTo>
                  <a:lnTo>
                    <a:pt x="923567" y="5765800"/>
                  </a:lnTo>
                  <a:lnTo>
                    <a:pt x="944932" y="5727700"/>
                  </a:lnTo>
                  <a:lnTo>
                    <a:pt x="966771" y="5676900"/>
                  </a:lnTo>
                  <a:lnTo>
                    <a:pt x="989080" y="5638800"/>
                  </a:lnTo>
                  <a:lnTo>
                    <a:pt x="1011853" y="5600700"/>
                  </a:lnTo>
                  <a:lnTo>
                    <a:pt x="1035088" y="5549900"/>
                  </a:lnTo>
                  <a:lnTo>
                    <a:pt x="1058777" y="5511800"/>
                  </a:lnTo>
                  <a:lnTo>
                    <a:pt x="1082918" y="5461000"/>
                  </a:lnTo>
                  <a:lnTo>
                    <a:pt x="1107505" y="5422900"/>
                  </a:lnTo>
                  <a:lnTo>
                    <a:pt x="1132534" y="5384800"/>
                  </a:lnTo>
                  <a:lnTo>
                    <a:pt x="1157999" y="5334000"/>
                  </a:lnTo>
                  <a:lnTo>
                    <a:pt x="1183897" y="5295900"/>
                  </a:lnTo>
                  <a:lnTo>
                    <a:pt x="1210221" y="5257800"/>
                  </a:lnTo>
                  <a:lnTo>
                    <a:pt x="1236969" y="5207000"/>
                  </a:lnTo>
                  <a:lnTo>
                    <a:pt x="1264135" y="5168900"/>
                  </a:lnTo>
                  <a:lnTo>
                    <a:pt x="1291713" y="5130800"/>
                  </a:lnTo>
                  <a:lnTo>
                    <a:pt x="1319701" y="5080000"/>
                  </a:lnTo>
                  <a:lnTo>
                    <a:pt x="1348092" y="5041900"/>
                  </a:lnTo>
                  <a:lnTo>
                    <a:pt x="1376882" y="5003800"/>
                  </a:lnTo>
                  <a:lnTo>
                    <a:pt x="1406067" y="4953000"/>
                  </a:lnTo>
                  <a:lnTo>
                    <a:pt x="1435642" y="4914900"/>
                  </a:lnTo>
                  <a:lnTo>
                    <a:pt x="1465602" y="4876800"/>
                  </a:lnTo>
                  <a:lnTo>
                    <a:pt x="1495942" y="4826000"/>
                  </a:lnTo>
                  <a:lnTo>
                    <a:pt x="1526657" y="4787900"/>
                  </a:lnTo>
                  <a:lnTo>
                    <a:pt x="1557744" y="4749800"/>
                  </a:lnTo>
                  <a:lnTo>
                    <a:pt x="1589197" y="4699000"/>
                  </a:lnTo>
                  <a:lnTo>
                    <a:pt x="1621011" y="4660900"/>
                  </a:lnTo>
                  <a:lnTo>
                    <a:pt x="1653182" y="4622800"/>
                  </a:lnTo>
                  <a:lnTo>
                    <a:pt x="1685705" y="4572000"/>
                  </a:lnTo>
                  <a:lnTo>
                    <a:pt x="1718576" y="4533900"/>
                  </a:lnTo>
                  <a:lnTo>
                    <a:pt x="1751789" y="4495800"/>
                  </a:lnTo>
                  <a:lnTo>
                    <a:pt x="1785340" y="4445000"/>
                  </a:lnTo>
                  <a:lnTo>
                    <a:pt x="1819224" y="4406900"/>
                  </a:lnTo>
                  <a:lnTo>
                    <a:pt x="1853437" y="4368800"/>
                  </a:lnTo>
                  <a:lnTo>
                    <a:pt x="2122626" y="4368800"/>
                  </a:lnTo>
                  <a:lnTo>
                    <a:pt x="2076653" y="4318000"/>
                  </a:lnTo>
                  <a:lnTo>
                    <a:pt x="2007899" y="4254500"/>
                  </a:lnTo>
                  <a:lnTo>
                    <a:pt x="1973605" y="4216400"/>
                  </a:lnTo>
                  <a:lnTo>
                    <a:pt x="2036712" y="4140200"/>
                  </a:lnTo>
                  <a:lnTo>
                    <a:pt x="2090034" y="4076700"/>
                  </a:lnTo>
                  <a:lnTo>
                    <a:pt x="1828355" y="4076700"/>
                  </a:lnTo>
                  <a:lnTo>
                    <a:pt x="1643279" y="3886200"/>
                  </a:lnTo>
                  <a:lnTo>
                    <a:pt x="1461337" y="3695700"/>
                  </a:lnTo>
                  <a:lnTo>
                    <a:pt x="1353843" y="3581400"/>
                  </a:lnTo>
                  <a:close/>
                </a:path>
                <a:path w="3274695" h="6870700">
                  <a:moveTo>
                    <a:pt x="3274617" y="5715000"/>
                  </a:moveTo>
                  <a:lnTo>
                    <a:pt x="3267887" y="5727700"/>
                  </a:lnTo>
                  <a:lnTo>
                    <a:pt x="3274617" y="5727700"/>
                  </a:lnTo>
                  <a:lnTo>
                    <a:pt x="3274617" y="5715000"/>
                  </a:lnTo>
                  <a:close/>
                </a:path>
                <a:path w="3274695" h="6870700">
                  <a:moveTo>
                    <a:pt x="2807482" y="3581400"/>
                  </a:moveTo>
                  <a:lnTo>
                    <a:pt x="2537586" y="3581400"/>
                  </a:lnTo>
                  <a:lnTo>
                    <a:pt x="2645546" y="3695700"/>
                  </a:lnTo>
                  <a:lnTo>
                    <a:pt x="2828251" y="3886200"/>
                  </a:lnTo>
                  <a:lnTo>
                    <a:pt x="2863615" y="3924300"/>
                  </a:lnTo>
                  <a:lnTo>
                    <a:pt x="2898775" y="3949700"/>
                  </a:lnTo>
                  <a:lnTo>
                    <a:pt x="2933725" y="3987800"/>
                  </a:lnTo>
                  <a:lnTo>
                    <a:pt x="3002964" y="4064000"/>
                  </a:lnTo>
                  <a:lnTo>
                    <a:pt x="3071272" y="4140200"/>
                  </a:lnTo>
                  <a:lnTo>
                    <a:pt x="3138589" y="4216400"/>
                  </a:lnTo>
                  <a:lnTo>
                    <a:pt x="3104561" y="4254500"/>
                  </a:lnTo>
                  <a:lnTo>
                    <a:pt x="3037324" y="4330700"/>
                  </a:lnTo>
                  <a:lnTo>
                    <a:pt x="2971205" y="4406900"/>
                  </a:lnTo>
                  <a:lnTo>
                    <a:pt x="2938576" y="4445000"/>
                  </a:lnTo>
                  <a:lnTo>
                    <a:pt x="2906239" y="4483100"/>
                  </a:lnTo>
                  <a:lnTo>
                    <a:pt x="2874198" y="4521200"/>
                  </a:lnTo>
                  <a:lnTo>
                    <a:pt x="2842458" y="4559300"/>
                  </a:lnTo>
                  <a:lnTo>
                    <a:pt x="2811022" y="4597400"/>
                  </a:lnTo>
                  <a:lnTo>
                    <a:pt x="2779894" y="4635500"/>
                  </a:lnTo>
                  <a:lnTo>
                    <a:pt x="2749080" y="4673600"/>
                  </a:lnTo>
                  <a:lnTo>
                    <a:pt x="2718582" y="4711700"/>
                  </a:lnTo>
                  <a:lnTo>
                    <a:pt x="2688405" y="4749800"/>
                  </a:lnTo>
                  <a:lnTo>
                    <a:pt x="2658553" y="4787900"/>
                  </a:lnTo>
                  <a:lnTo>
                    <a:pt x="2629031" y="4826000"/>
                  </a:lnTo>
                  <a:lnTo>
                    <a:pt x="2599842" y="4864100"/>
                  </a:lnTo>
                  <a:lnTo>
                    <a:pt x="2853051" y="4864100"/>
                  </a:lnTo>
                  <a:lnTo>
                    <a:pt x="2883250" y="4826000"/>
                  </a:lnTo>
                  <a:lnTo>
                    <a:pt x="2913796" y="4787900"/>
                  </a:lnTo>
                  <a:lnTo>
                    <a:pt x="2944683" y="4749800"/>
                  </a:lnTo>
                  <a:lnTo>
                    <a:pt x="2975907" y="4711700"/>
                  </a:lnTo>
                  <a:lnTo>
                    <a:pt x="3007462" y="4660900"/>
                  </a:lnTo>
                  <a:lnTo>
                    <a:pt x="3039345" y="4622800"/>
                  </a:lnTo>
                  <a:lnTo>
                    <a:pt x="3071550" y="4584700"/>
                  </a:lnTo>
                  <a:lnTo>
                    <a:pt x="3104073" y="4546600"/>
                  </a:lnTo>
                  <a:lnTo>
                    <a:pt x="3136910" y="4508500"/>
                  </a:lnTo>
                  <a:lnTo>
                    <a:pt x="3170054" y="4470400"/>
                  </a:lnTo>
                  <a:lnTo>
                    <a:pt x="3203502" y="4432300"/>
                  </a:lnTo>
                  <a:lnTo>
                    <a:pt x="3271291" y="4356100"/>
                  </a:lnTo>
                  <a:lnTo>
                    <a:pt x="3274617" y="4356100"/>
                  </a:lnTo>
                  <a:lnTo>
                    <a:pt x="3274617" y="4064000"/>
                  </a:lnTo>
                  <a:lnTo>
                    <a:pt x="3272218" y="4064000"/>
                  </a:lnTo>
                  <a:lnTo>
                    <a:pt x="3205963" y="3987800"/>
                  </a:lnTo>
                  <a:lnTo>
                    <a:pt x="3172539" y="3962400"/>
                  </a:lnTo>
                  <a:lnTo>
                    <a:pt x="3105093" y="3886200"/>
                  </a:lnTo>
                  <a:lnTo>
                    <a:pt x="3002410" y="3771900"/>
                  </a:lnTo>
                  <a:lnTo>
                    <a:pt x="2967774" y="3746500"/>
                  </a:lnTo>
                  <a:lnTo>
                    <a:pt x="2819698" y="3594100"/>
                  </a:lnTo>
                  <a:lnTo>
                    <a:pt x="2807482" y="3581400"/>
                  </a:lnTo>
                  <a:close/>
                </a:path>
                <a:path w="3274695" h="6870700">
                  <a:moveTo>
                    <a:pt x="98628" y="2108200"/>
                  </a:moveTo>
                  <a:lnTo>
                    <a:pt x="78695" y="2159000"/>
                  </a:lnTo>
                  <a:lnTo>
                    <a:pt x="59431" y="2209800"/>
                  </a:lnTo>
                  <a:lnTo>
                    <a:pt x="40872" y="2260600"/>
                  </a:lnTo>
                  <a:lnTo>
                    <a:pt x="23056" y="2311400"/>
                  </a:lnTo>
                  <a:lnTo>
                    <a:pt x="6019" y="2362200"/>
                  </a:lnTo>
                  <a:lnTo>
                    <a:pt x="36215" y="2400300"/>
                  </a:lnTo>
                  <a:lnTo>
                    <a:pt x="66671" y="2438400"/>
                  </a:lnTo>
                  <a:lnTo>
                    <a:pt x="97383" y="2476500"/>
                  </a:lnTo>
                  <a:lnTo>
                    <a:pt x="159563" y="2552700"/>
                  </a:lnTo>
                  <a:lnTo>
                    <a:pt x="222729" y="2628900"/>
                  </a:lnTo>
                  <a:lnTo>
                    <a:pt x="286855" y="2705100"/>
                  </a:lnTo>
                  <a:lnTo>
                    <a:pt x="351914" y="2781300"/>
                  </a:lnTo>
                  <a:lnTo>
                    <a:pt x="417881" y="2857500"/>
                  </a:lnTo>
                  <a:lnTo>
                    <a:pt x="484727" y="2933700"/>
                  </a:lnTo>
                  <a:lnTo>
                    <a:pt x="552428" y="3009900"/>
                  </a:lnTo>
                  <a:lnTo>
                    <a:pt x="620957" y="3086100"/>
                  </a:lnTo>
                  <a:lnTo>
                    <a:pt x="725244" y="3200400"/>
                  </a:lnTo>
                  <a:lnTo>
                    <a:pt x="831246" y="3314700"/>
                  </a:lnTo>
                  <a:lnTo>
                    <a:pt x="938872" y="3429000"/>
                  </a:lnTo>
                  <a:lnTo>
                    <a:pt x="830646" y="3543300"/>
                  </a:lnTo>
                  <a:lnTo>
                    <a:pt x="724041" y="3657600"/>
                  </a:lnTo>
                  <a:lnTo>
                    <a:pt x="619145" y="3771900"/>
                  </a:lnTo>
                  <a:lnTo>
                    <a:pt x="516043" y="3886200"/>
                  </a:lnTo>
                  <a:lnTo>
                    <a:pt x="448348" y="3962400"/>
                  </a:lnTo>
                  <a:lnTo>
                    <a:pt x="381513" y="4038600"/>
                  </a:lnTo>
                  <a:lnTo>
                    <a:pt x="315564" y="4114800"/>
                  </a:lnTo>
                  <a:lnTo>
                    <a:pt x="250526" y="4191000"/>
                  </a:lnTo>
                  <a:lnTo>
                    <a:pt x="186426" y="4267200"/>
                  </a:lnTo>
                  <a:lnTo>
                    <a:pt x="123288" y="4343400"/>
                  </a:lnTo>
                  <a:lnTo>
                    <a:pt x="61137" y="4419600"/>
                  </a:lnTo>
                  <a:lnTo>
                    <a:pt x="30440" y="4457700"/>
                  </a:lnTo>
                  <a:lnTo>
                    <a:pt x="0" y="4495800"/>
                  </a:lnTo>
                  <a:lnTo>
                    <a:pt x="16676" y="4546600"/>
                  </a:lnTo>
                  <a:lnTo>
                    <a:pt x="34180" y="4597400"/>
                  </a:lnTo>
                  <a:lnTo>
                    <a:pt x="52480" y="4648200"/>
                  </a:lnTo>
                  <a:lnTo>
                    <a:pt x="71547" y="4699000"/>
                  </a:lnTo>
                  <a:lnTo>
                    <a:pt x="91351" y="4749800"/>
                  </a:lnTo>
                  <a:lnTo>
                    <a:pt x="120440" y="4711700"/>
                  </a:lnTo>
                  <a:lnTo>
                    <a:pt x="149823" y="4673600"/>
                  </a:lnTo>
                  <a:lnTo>
                    <a:pt x="179494" y="4635500"/>
                  </a:lnTo>
                  <a:lnTo>
                    <a:pt x="209451" y="4597400"/>
                  </a:lnTo>
                  <a:lnTo>
                    <a:pt x="239690" y="4546600"/>
                  </a:lnTo>
                  <a:lnTo>
                    <a:pt x="270208" y="4508500"/>
                  </a:lnTo>
                  <a:lnTo>
                    <a:pt x="301000" y="4470400"/>
                  </a:lnTo>
                  <a:lnTo>
                    <a:pt x="332064" y="4432300"/>
                  </a:lnTo>
                  <a:lnTo>
                    <a:pt x="363395" y="4394200"/>
                  </a:lnTo>
                  <a:lnTo>
                    <a:pt x="426847" y="4318000"/>
                  </a:lnTo>
                  <a:lnTo>
                    <a:pt x="491326" y="4241800"/>
                  </a:lnTo>
                  <a:lnTo>
                    <a:pt x="556804" y="4165600"/>
                  </a:lnTo>
                  <a:lnTo>
                    <a:pt x="623253" y="4089400"/>
                  </a:lnTo>
                  <a:lnTo>
                    <a:pt x="656832" y="4051300"/>
                  </a:lnTo>
                  <a:lnTo>
                    <a:pt x="690643" y="4000500"/>
                  </a:lnTo>
                  <a:lnTo>
                    <a:pt x="758947" y="3924300"/>
                  </a:lnTo>
                  <a:lnTo>
                    <a:pt x="828135" y="3848100"/>
                  </a:lnTo>
                  <a:lnTo>
                    <a:pt x="933513" y="3733800"/>
                  </a:lnTo>
                  <a:lnTo>
                    <a:pt x="1040720" y="3619500"/>
                  </a:lnTo>
                  <a:lnTo>
                    <a:pt x="1076845" y="3581400"/>
                  </a:lnTo>
                  <a:lnTo>
                    <a:pt x="1353843" y="3581400"/>
                  </a:lnTo>
                  <a:lnTo>
                    <a:pt x="1212646" y="3429000"/>
                  </a:lnTo>
                  <a:lnTo>
                    <a:pt x="1342878" y="3289300"/>
                  </a:lnTo>
                  <a:lnTo>
                    <a:pt x="1077937" y="3289300"/>
                  </a:lnTo>
                  <a:lnTo>
                    <a:pt x="1006223" y="3213100"/>
                  </a:lnTo>
                  <a:lnTo>
                    <a:pt x="970664" y="3162300"/>
                  </a:lnTo>
                  <a:lnTo>
                    <a:pt x="865214" y="3048000"/>
                  </a:lnTo>
                  <a:lnTo>
                    <a:pt x="795974" y="2971800"/>
                  </a:lnTo>
                  <a:lnTo>
                    <a:pt x="727615" y="2895600"/>
                  </a:lnTo>
                  <a:lnTo>
                    <a:pt x="660165" y="2819400"/>
                  </a:lnTo>
                  <a:lnTo>
                    <a:pt x="593652" y="2743200"/>
                  </a:lnTo>
                  <a:lnTo>
                    <a:pt x="560755" y="2692400"/>
                  </a:lnTo>
                  <a:lnTo>
                    <a:pt x="495700" y="2616200"/>
                  </a:lnTo>
                  <a:lnTo>
                    <a:pt x="431651" y="2540000"/>
                  </a:lnTo>
                  <a:lnTo>
                    <a:pt x="400012" y="2501900"/>
                  </a:lnTo>
                  <a:lnTo>
                    <a:pt x="368636" y="2463800"/>
                  </a:lnTo>
                  <a:lnTo>
                    <a:pt x="337526" y="2425700"/>
                  </a:lnTo>
                  <a:lnTo>
                    <a:pt x="306685" y="2387600"/>
                  </a:lnTo>
                  <a:lnTo>
                    <a:pt x="276116" y="2349500"/>
                  </a:lnTo>
                  <a:lnTo>
                    <a:pt x="245824" y="2311400"/>
                  </a:lnTo>
                  <a:lnTo>
                    <a:pt x="215811" y="2273300"/>
                  </a:lnTo>
                  <a:lnTo>
                    <a:pt x="186082" y="2222500"/>
                  </a:lnTo>
                  <a:lnTo>
                    <a:pt x="156639" y="2184400"/>
                  </a:lnTo>
                  <a:lnTo>
                    <a:pt x="127487" y="2146300"/>
                  </a:lnTo>
                  <a:lnTo>
                    <a:pt x="98628" y="2108200"/>
                  </a:lnTo>
                  <a:close/>
                </a:path>
                <a:path w="3274695" h="6870700">
                  <a:moveTo>
                    <a:pt x="3274617" y="4356100"/>
                  </a:moveTo>
                  <a:lnTo>
                    <a:pt x="3271291" y="4356100"/>
                  </a:lnTo>
                  <a:lnTo>
                    <a:pt x="3274617" y="4368800"/>
                  </a:lnTo>
                  <a:lnTo>
                    <a:pt x="3274617" y="4356100"/>
                  </a:lnTo>
                  <a:close/>
                </a:path>
                <a:path w="3274695" h="6870700">
                  <a:moveTo>
                    <a:pt x="2104087" y="2794000"/>
                  </a:moveTo>
                  <a:lnTo>
                    <a:pt x="1831924" y="2794000"/>
                  </a:lnTo>
                  <a:lnTo>
                    <a:pt x="1895759" y="2870200"/>
                  </a:lnTo>
                  <a:lnTo>
                    <a:pt x="1960461" y="2946400"/>
                  </a:lnTo>
                  <a:lnTo>
                    <a:pt x="2026010" y="3022600"/>
                  </a:lnTo>
                  <a:lnTo>
                    <a:pt x="2092383" y="3098800"/>
                  </a:lnTo>
                  <a:lnTo>
                    <a:pt x="2193442" y="3213100"/>
                  </a:lnTo>
                  <a:lnTo>
                    <a:pt x="2296237" y="3327400"/>
                  </a:lnTo>
                  <a:lnTo>
                    <a:pt x="2330874" y="3352800"/>
                  </a:lnTo>
                  <a:lnTo>
                    <a:pt x="2400693" y="3429000"/>
                  </a:lnTo>
                  <a:lnTo>
                    <a:pt x="2330616" y="3505200"/>
                  </a:lnTo>
                  <a:lnTo>
                    <a:pt x="2226736" y="3619500"/>
                  </a:lnTo>
                  <a:lnTo>
                    <a:pt x="2124446" y="3733800"/>
                  </a:lnTo>
                  <a:lnTo>
                    <a:pt x="2023871" y="3848100"/>
                  </a:lnTo>
                  <a:lnTo>
                    <a:pt x="1957834" y="3924300"/>
                  </a:lnTo>
                  <a:lnTo>
                    <a:pt x="1892650" y="4000500"/>
                  </a:lnTo>
                  <a:lnTo>
                    <a:pt x="1828355" y="4076700"/>
                  </a:lnTo>
                  <a:lnTo>
                    <a:pt x="2090034" y="4076700"/>
                  </a:lnTo>
                  <a:lnTo>
                    <a:pt x="2133098" y="4025900"/>
                  </a:lnTo>
                  <a:lnTo>
                    <a:pt x="2198464" y="3949700"/>
                  </a:lnTo>
                  <a:lnTo>
                    <a:pt x="2231470" y="3924300"/>
                  </a:lnTo>
                  <a:lnTo>
                    <a:pt x="2298110" y="3848100"/>
                  </a:lnTo>
                  <a:lnTo>
                    <a:pt x="2399589" y="3733800"/>
                  </a:lnTo>
                  <a:lnTo>
                    <a:pt x="2502809" y="3619500"/>
                  </a:lnTo>
                  <a:lnTo>
                    <a:pt x="2537586" y="3581400"/>
                  </a:lnTo>
                  <a:lnTo>
                    <a:pt x="2807482" y="3581400"/>
                  </a:lnTo>
                  <a:lnTo>
                    <a:pt x="2746575" y="3517900"/>
                  </a:lnTo>
                  <a:lnTo>
                    <a:pt x="2710279" y="3467100"/>
                  </a:lnTo>
                  <a:lnTo>
                    <a:pt x="2674175" y="3429000"/>
                  </a:lnTo>
                  <a:lnTo>
                    <a:pt x="2807836" y="3289300"/>
                  </a:lnTo>
                  <a:lnTo>
                    <a:pt x="2538526" y="3289300"/>
                  </a:lnTo>
                  <a:lnTo>
                    <a:pt x="2435236" y="3175000"/>
                  </a:lnTo>
                  <a:lnTo>
                    <a:pt x="2333680" y="3060700"/>
                  </a:lnTo>
                  <a:lnTo>
                    <a:pt x="2266995" y="2984500"/>
                  </a:lnTo>
                  <a:lnTo>
                    <a:pt x="2201163" y="2908300"/>
                  </a:lnTo>
                  <a:lnTo>
                    <a:pt x="2136217" y="2832100"/>
                  </a:lnTo>
                  <a:lnTo>
                    <a:pt x="2104087" y="2794000"/>
                  </a:lnTo>
                  <a:close/>
                </a:path>
                <a:path w="3274695" h="6870700">
                  <a:moveTo>
                    <a:pt x="876312" y="965200"/>
                  </a:moveTo>
                  <a:lnTo>
                    <a:pt x="840182" y="1003300"/>
                  </a:lnTo>
                  <a:lnTo>
                    <a:pt x="804618" y="1041400"/>
                  </a:lnTo>
                  <a:lnTo>
                    <a:pt x="769590" y="1079500"/>
                  </a:lnTo>
                  <a:lnTo>
                    <a:pt x="735065" y="1117600"/>
                  </a:lnTo>
                  <a:lnTo>
                    <a:pt x="701014" y="1155700"/>
                  </a:lnTo>
                  <a:lnTo>
                    <a:pt x="722206" y="1193800"/>
                  </a:lnTo>
                  <a:lnTo>
                    <a:pt x="743839" y="1231900"/>
                  </a:lnTo>
                  <a:lnTo>
                    <a:pt x="765907" y="1282700"/>
                  </a:lnTo>
                  <a:lnTo>
                    <a:pt x="788406" y="1320800"/>
                  </a:lnTo>
                  <a:lnTo>
                    <a:pt x="811332" y="1358900"/>
                  </a:lnTo>
                  <a:lnTo>
                    <a:pt x="834681" y="1397000"/>
                  </a:lnTo>
                  <a:lnTo>
                    <a:pt x="858448" y="1447800"/>
                  </a:lnTo>
                  <a:lnTo>
                    <a:pt x="882630" y="1485900"/>
                  </a:lnTo>
                  <a:lnTo>
                    <a:pt x="907220" y="1524000"/>
                  </a:lnTo>
                  <a:lnTo>
                    <a:pt x="932216" y="1574800"/>
                  </a:lnTo>
                  <a:lnTo>
                    <a:pt x="957612" y="1612900"/>
                  </a:lnTo>
                  <a:lnTo>
                    <a:pt x="983405" y="1651000"/>
                  </a:lnTo>
                  <a:lnTo>
                    <a:pt x="1009590" y="1689100"/>
                  </a:lnTo>
                  <a:lnTo>
                    <a:pt x="1036163" y="1739900"/>
                  </a:lnTo>
                  <a:lnTo>
                    <a:pt x="1063119" y="1778000"/>
                  </a:lnTo>
                  <a:lnTo>
                    <a:pt x="1090454" y="1816100"/>
                  </a:lnTo>
                  <a:lnTo>
                    <a:pt x="1118164" y="1854200"/>
                  </a:lnTo>
                  <a:lnTo>
                    <a:pt x="1146244" y="1905000"/>
                  </a:lnTo>
                  <a:lnTo>
                    <a:pt x="1174690" y="1943100"/>
                  </a:lnTo>
                  <a:lnTo>
                    <a:pt x="1203498" y="1981200"/>
                  </a:lnTo>
                  <a:lnTo>
                    <a:pt x="1232663" y="2019300"/>
                  </a:lnTo>
                  <a:lnTo>
                    <a:pt x="1262181" y="2070100"/>
                  </a:lnTo>
                  <a:lnTo>
                    <a:pt x="1292047" y="2108200"/>
                  </a:lnTo>
                  <a:lnTo>
                    <a:pt x="1322258" y="2146300"/>
                  </a:lnTo>
                  <a:lnTo>
                    <a:pt x="1352808" y="2197100"/>
                  </a:lnTo>
                  <a:lnTo>
                    <a:pt x="1383694" y="2235200"/>
                  </a:lnTo>
                  <a:lnTo>
                    <a:pt x="1414910" y="2273300"/>
                  </a:lnTo>
                  <a:lnTo>
                    <a:pt x="1446454" y="2311400"/>
                  </a:lnTo>
                  <a:lnTo>
                    <a:pt x="1478320" y="2362200"/>
                  </a:lnTo>
                  <a:lnTo>
                    <a:pt x="1510504" y="2400300"/>
                  </a:lnTo>
                  <a:lnTo>
                    <a:pt x="1543001" y="2438400"/>
                  </a:lnTo>
                  <a:lnTo>
                    <a:pt x="1575808" y="2476500"/>
                  </a:lnTo>
                  <a:lnTo>
                    <a:pt x="1608920" y="2527300"/>
                  </a:lnTo>
                  <a:lnTo>
                    <a:pt x="1642333" y="2565400"/>
                  </a:lnTo>
                  <a:lnTo>
                    <a:pt x="1676041" y="2603500"/>
                  </a:lnTo>
                  <a:lnTo>
                    <a:pt x="1710042" y="2654300"/>
                  </a:lnTo>
                  <a:lnTo>
                    <a:pt x="1674079" y="2679700"/>
                  </a:lnTo>
                  <a:lnTo>
                    <a:pt x="1531115" y="2832100"/>
                  </a:lnTo>
                  <a:lnTo>
                    <a:pt x="1495608" y="2857500"/>
                  </a:lnTo>
                  <a:lnTo>
                    <a:pt x="1389689" y="2971800"/>
                  </a:lnTo>
                  <a:lnTo>
                    <a:pt x="1354592" y="2997200"/>
                  </a:lnTo>
                  <a:lnTo>
                    <a:pt x="1215314" y="3149600"/>
                  </a:lnTo>
                  <a:lnTo>
                    <a:pt x="1180785" y="3175000"/>
                  </a:lnTo>
                  <a:lnTo>
                    <a:pt x="1077937" y="3289300"/>
                  </a:lnTo>
                  <a:lnTo>
                    <a:pt x="1342878" y="3289300"/>
                  </a:lnTo>
                  <a:lnTo>
                    <a:pt x="1390714" y="3238500"/>
                  </a:lnTo>
                  <a:lnTo>
                    <a:pt x="1426772" y="3213100"/>
                  </a:lnTo>
                  <a:lnTo>
                    <a:pt x="1609097" y="3022600"/>
                  </a:lnTo>
                  <a:lnTo>
                    <a:pt x="1831924" y="2794000"/>
                  </a:lnTo>
                  <a:lnTo>
                    <a:pt x="2104087" y="2794000"/>
                  </a:lnTo>
                  <a:lnTo>
                    <a:pt x="2040533" y="2717800"/>
                  </a:lnTo>
                  <a:lnTo>
                    <a:pt x="2009118" y="2692400"/>
                  </a:lnTo>
                  <a:lnTo>
                    <a:pt x="1977948" y="2654300"/>
                  </a:lnTo>
                  <a:lnTo>
                    <a:pt x="2046845" y="2578100"/>
                  </a:lnTo>
                  <a:lnTo>
                    <a:pt x="2116020" y="2514600"/>
                  </a:lnTo>
                  <a:lnTo>
                    <a:pt x="2127582" y="2501900"/>
                  </a:lnTo>
                  <a:lnTo>
                    <a:pt x="1858708" y="2501900"/>
                  </a:lnTo>
                  <a:lnTo>
                    <a:pt x="1824726" y="2463800"/>
                  </a:lnTo>
                  <a:lnTo>
                    <a:pt x="1791075" y="2413000"/>
                  </a:lnTo>
                  <a:lnTo>
                    <a:pt x="1757758" y="2374900"/>
                  </a:lnTo>
                  <a:lnTo>
                    <a:pt x="1724780" y="2336800"/>
                  </a:lnTo>
                  <a:lnTo>
                    <a:pt x="1692147" y="2286000"/>
                  </a:lnTo>
                  <a:lnTo>
                    <a:pt x="1659861" y="2247900"/>
                  </a:lnTo>
                  <a:lnTo>
                    <a:pt x="1627929" y="2209800"/>
                  </a:lnTo>
                  <a:lnTo>
                    <a:pt x="1596355" y="2159000"/>
                  </a:lnTo>
                  <a:lnTo>
                    <a:pt x="1565143" y="2120900"/>
                  </a:lnTo>
                  <a:lnTo>
                    <a:pt x="1534298" y="2082800"/>
                  </a:lnTo>
                  <a:lnTo>
                    <a:pt x="1503825" y="2032000"/>
                  </a:lnTo>
                  <a:lnTo>
                    <a:pt x="1473728" y="1993900"/>
                  </a:lnTo>
                  <a:lnTo>
                    <a:pt x="1444012" y="1943100"/>
                  </a:lnTo>
                  <a:lnTo>
                    <a:pt x="1414681" y="1905000"/>
                  </a:lnTo>
                  <a:lnTo>
                    <a:pt x="1385741" y="1866900"/>
                  </a:lnTo>
                  <a:lnTo>
                    <a:pt x="1357195" y="1816100"/>
                  </a:lnTo>
                  <a:lnTo>
                    <a:pt x="1329049" y="1778000"/>
                  </a:lnTo>
                  <a:lnTo>
                    <a:pt x="1301307" y="1739900"/>
                  </a:lnTo>
                  <a:lnTo>
                    <a:pt x="1273973" y="1689100"/>
                  </a:lnTo>
                  <a:lnTo>
                    <a:pt x="1247053" y="1651000"/>
                  </a:lnTo>
                  <a:lnTo>
                    <a:pt x="1220551" y="1612900"/>
                  </a:lnTo>
                  <a:lnTo>
                    <a:pt x="1194471" y="1562100"/>
                  </a:lnTo>
                  <a:lnTo>
                    <a:pt x="1168818" y="1524000"/>
                  </a:lnTo>
                  <a:lnTo>
                    <a:pt x="1143597" y="1485900"/>
                  </a:lnTo>
                  <a:lnTo>
                    <a:pt x="1118813" y="1435100"/>
                  </a:lnTo>
                  <a:lnTo>
                    <a:pt x="1094470" y="1397000"/>
                  </a:lnTo>
                  <a:lnTo>
                    <a:pt x="1070572" y="1358900"/>
                  </a:lnTo>
                  <a:lnTo>
                    <a:pt x="1047125" y="1308100"/>
                  </a:lnTo>
                  <a:lnTo>
                    <a:pt x="1024132" y="1270000"/>
                  </a:lnTo>
                  <a:lnTo>
                    <a:pt x="1001599" y="1219200"/>
                  </a:lnTo>
                  <a:lnTo>
                    <a:pt x="979531" y="1181100"/>
                  </a:lnTo>
                  <a:lnTo>
                    <a:pt x="957931" y="1143000"/>
                  </a:lnTo>
                  <a:lnTo>
                    <a:pt x="936804" y="1092200"/>
                  </a:lnTo>
                  <a:lnTo>
                    <a:pt x="916156" y="1054100"/>
                  </a:lnTo>
                  <a:lnTo>
                    <a:pt x="895991" y="1016000"/>
                  </a:lnTo>
                  <a:lnTo>
                    <a:pt x="876312" y="965200"/>
                  </a:lnTo>
                  <a:close/>
                </a:path>
                <a:path w="3274695" h="6870700">
                  <a:moveTo>
                    <a:pt x="2859655" y="2006600"/>
                  </a:moveTo>
                  <a:lnTo>
                    <a:pt x="2606674" y="2006600"/>
                  </a:lnTo>
                  <a:lnTo>
                    <a:pt x="2635639" y="2044700"/>
                  </a:lnTo>
                  <a:lnTo>
                    <a:pt x="2664932" y="2082800"/>
                  </a:lnTo>
                  <a:lnTo>
                    <a:pt x="2694551" y="2120900"/>
                  </a:lnTo>
                  <a:lnTo>
                    <a:pt x="2724491" y="2159000"/>
                  </a:lnTo>
                  <a:lnTo>
                    <a:pt x="2754750" y="2197100"/>
                  </a:lnTo>
                  <a:lnTo>
                    <a:pt x="2785325" y="2235200"/>
                  </a:lnTo>
                  <a:lnTo>
                    <a:pt x="2816212" y="2273300"/>
                  </a:lnTo>
                  <a:lnTo>
                    <a:pt x="2847407" y="2311400"/>
                  </a:lnTo>
                  <a:lnTo>
                    <a:pt x="2878908" y="2349500"/>
                  </a:lnTo>
                  <a:lnTo>
                    <a:pt x="2910710" y="2387600"/>
                  </a:lnTo>
                  <a:lnTo>
                    <a:pt x="2942812" y="2425700"/>
                  </a:lnTo>
                  <a:lnTo>
                    <a:pt x="2975209" y="2463800"/>
                  </a:lnTo>
                  <a:lnTo>
                    <a:pt x="3007898" y="2501900"/>
                  </a:lnTo>
                  <a:lnTo>
                    <a:pt x="3040876" y="2552700"/>
                  </a:lnTo>
                  <a:lnTo>
                    <a:pt x="3074140" y="2590800"/>
                  </a:lnTo>
                  <a:lnTo>
                    <a:pt x="3141510" y="2667000"/>
                  </a:lnTo>
                  <a:lnTo>
                    <a:pt x="3107835" y="2692400"/>
                  </a:lnTo>
                  <a:lnTo>
                    <a:pt x="3039744" y="2768600"/>
                  </a:lnTo>
                  <a:lnTo>
                    <a:pt x="2970689" y="2844800"/>
                  </a:lnTo>
                  <a:lnTo>
                    <a:pt x="2900698" y="2921000"/>
                  </a:lnTo>
                  <a:lnTo>
                    <a:pt x="2865361" y="2946400"/>
                  </a:lnTo>
                  <a:lnTo>
                    <a:pt x="2792927" y="3022600"/>
                  </a:lnTo>
                  <a:lnTo>
                    <a:pt x="2683059" y="3136900"/>
                  </a:lnTo>
                  <a:lnTo>
                    <a:pt x="2538526" y="3289300"/>
                  </a:lnTo>
                  <a:lnTo>
                    <a:pt x="2807836" y="3289300"/>
                  </a:lnTo>
                  <a:lnTo>
                    <a:pt x="2931216" y="3162300"/>
                  </a:lnTo>
                  <a:lnTo>
                    <a:pt x="3003434" y="3098800"/>
                  </a:lnTo>
                  <a:lnTo>
                    <a:pt x="3072518" y="3022600"/>
                  </a:lnTo>
                  <a:lnTo>
                    <a:pt x="3140696" y="2946400"/>
                  </a:lnTo>
                  <a:lnTo>
                    <a:pt x="3174450" y="2921000"/>
                  </a:lnTo>
                  <a:lnTo>
                    <a:pt x="3241295" y="2844800"/>
                  </a:lnTo>
                  <a:lnTo>
                    <a:pt x="3274390" y="2806700"/>
                  </a:lnTo>
                  <a:lnTo>
                    <a:pt x="3274617" y="2806700"/>
                  </a:lnTo>
                  <a:lnTo>
                    <a:pt x="3274617" y="2514600"/>
                  </a:lnTo>
                  <a:lnTo>
                    <a:pt x="3174471" y="2400300"/>
                  </a:lnTo>
                  <a:lnTo>
                    <a:pt x="3141527" y="2362200"/>
                  </a:lnTo>
                  <a:lnTo>
                    <a:pt x="3108899" y="2324100"/>
                  </a:lnTo>
                  <a:lnTo>
                    <a:pt x="3076590" y="2286000"/>
                  </a:lnTo>
                  <a:lnTo>
                    <a:pt x="3044604" y="2247900"/>
                  </a:lnTo>
                  <a:lnTo>
                    <a:pt x="3012944" y="2209800"/>
                  </a:lnTo>
                  <a:lnTo>
                    <a:pt x="2981614" y="2171700"/>
                  </a:lnTo>
                  <a:lnTo>
                    <a:pt x="2950616" y="2133600"/>
                  </a:lnTo>
                  <a:lnTo>
                    <a:pt x="2919955" y="2095500"/>
                  </a:lnTo>
                  <a:lnTo>
                    <a:pt x="2889633" y="2044700"/>
                  </a:lnTo>
                  <a:lnTo>
                    <a:pt x="2859655" y="2006600"/>
                  </a:lnTo>
                  <a:close/>
                </a:path>
                <a:path w="3274695" h="6870700">
                  <a:moveTo>
                    <a:pt x="1937372" y="266700"/>
                  </a:moveTo>
                  <a:lnTo>
                    <a:pt x="1895092" y="279400"/>
                  </a:lnTo>
                  <a:lnTo>
                    <a:pt x="1853178" y="304800"/>
                  </a:lnTo>
                  <a:lnTo>
                    <a:pt x="1811622" y="317500"/>
                  </a:lnTo>
                  <a:lnTo>
                    <a:pt x="1770415" y="342900"/>
                  </a:lnTo>
                  <a:lnTo>
                    <a:pt x="1729549" y="355600"/>
                  </a:lnTo>
                  <a:lnTo>
                    <a:pt x="1742711" y="406400"/>
                  </a:lnTo>
                  <a:lnTo>
                    <a:pt x="1756567" y="457200"/>
                  </a:lnTo>
                  <a:lnTo>
                    <a:pt x="1771112" y="495300"/>
                  </a:lnTo>
                  <a:lnTo>
                    <a:pt x="1786339" y="546100"/>
                  </a:lnTo>
                  <a:lnTo>
                    <a:pt x="1802242" y="584200"/>
                  </a:lnTo>
                  <a:lnTo>
                    <a:pt x="1818814" y="635000"/>
                  </a:lnTo>
                  <a:lnTo>
                    <a:pt x="1836049" y="673100"/>
                  </a:lnTo>
                  <a:lnTo>
                    <a:pt x="1853941" y="723900"/>
                  </a:lnTo>
                  <a:lnTo>
                    <a:pt x="1872483" y="774700"/>
                  </a:lnTo>
                  <a:lnTo>
                    <a:pt x="1891670" y="812800"/>
                  </a:lnTo>
                  <a:lnTo>
                    <a:pt x="1911494" y="863600"/>
                  </a:lnTo>
                  <a:lnTo>
                    <a:pt x="1931949" y="901700"/>
                  </a:lnTo>
                  <a:lnTo>
                    <a:pt x="1953030" y="952500"/>
                  </a:lnTo>
                  <a:lnTo>
                    <a:pt x="1974729" y="990600"/>
                  </a:lnTo>
                  <a:lnTo>
                    <a:pt x="1997040" y="1041400"/>
                  </a:lnTo>
                  <a:lnTo>
                    <a:pt x="2019957" y="1092200"/>
                  </a:lnTo>
                  <a:lnTo>
                    <a:pt x="2043474" y="1130300"/>
                  </a:lnTo>
                  <a:lnTo>
                    <a:pt x="2067583" y="1181100"/>
                  </a:lnTo>
                  <a:lnTo>
                    <a:pt x="2092280" y="1219200"/>
                  </a:lnTo>
                  <a:lnTo>
                    <a:pt x="2117557" y="1270000"/>
                  </a:lnTo>
                  <a:lnTo>
                    <a:pt x="2143409" y="1320800"/>
                  </a:lnTo>
                  <a:lnTo>
                    <a:pt x="2169828" y="1358900"/>
                  </a:lnTo>
                  <a:lnTo>
                    <a:pt x="2196808" y="1409700"/>
                  </a:lnTo>
                  <a:lnTo>
                    <a:pt x="2224344" y="1447800"/>
                  </a:lnTo>
                  <a:lnTo>
                    <a:pt x="2252429" y="1498600"/>
                  </a:lnTo>
                  <a:lnTo>
                    <a:pt x="2281055" y="1536700"/>
                  </a:lnTo>
                  <a:lnTo>
                    <a:pt x="2310218" y="1587500"/>
                  </a:lnTo>
                  <a:lnTo>
                    <a:pt x="2339911" y="1638300"/>
                  </a:lnTo>
                  <a:lnTo>
                    <a:pt x="2370126" y="1676400"/>
                  </a:lnTo>
                  <a:lnTo>
                    <a:pt x="2400859" y="1727200"/>
                  </a:lnTo>
                  <a:lnTo>
                    <a:pt x="2432102" y="1765300"/>
                  </a:lnTo>
                  <a:lnTo>
                    <a:pt x="2463850" y="1816100"/>
                  </a:lnTo>
                  <a:lnTo>
                    <a:pt x="2496096" y="1854200"/>
                  </a:lnTo>
                  <a:lnTo>
                    <a:pt x="2461667" y="1892300"/>
                  </a:lnTo>
                  <a:lnTo>
                    <a:pt x="2426779" y="1930400"/>
                  </a:lnTo>
                  <a:lnTo>
                    <a:pt x="2391448" y="1968500"/>
                  </a:lnTo>
                  <a:lnTo>
                    <a:pt x="2355689" y="2006600"/>
                  </a:lnTo>
                  <a:lnTo>
                    <a:pt x="2319515" y="2044700"/>
                  </a:lnTo>
                  <a:lnTo>
                    <a:pt x="2282942" y="2082800"/>
                  </a:lnTo>
                  <a:lnTo>
                    <a:pt x="2245984" y="2120900"/>
                  </a:lnTo>
                  <a:lnTo>
                    <a:pt x="2208657" y="2159000"/>
                  </a:lnTo>
                  <a:lnTo>
                    <a:pt x="2132952" y="2235200"/>
                  </a:lnTo>
                  <a:lnTo>
                    <a:pt x="2098430" y="2273300"/>
                  </a:lnTo>
                  <a:lnTo>
                    <a:pt x="2063969" y="2298700"/>
                  </a:lnTo>
                  <a:lnTo>
                    <a:pt x="2029575" y="2336800"/>
                  </a:lnTo>
                  <a:lnTo>
                    <a:pt x="1995249" y="2362200"/>
                  </a:lnTo>
                  <a:lnTo>
                    <a:pt x="1926819" y="2438400"/>
                  </a:lnTo>
                  <a:lnTo>
                    <a:pt x="1892722" y="2463800"/>
                  </a:lnTo>
                  <a:lnTo>
                    <a:pt x="1858708" y="2501900"/>
                  </a:lnTo>
                  <a:lnTo>
                    <a:pt x="2127582" y="2501900"/>
                  </a:lnTo>
                  <a:lnTo>
                    <a:pt x="2185456" y="2438400"/>
                  </a:lnTo>
                  <a:lnTo>
                    <a:pt x="2220268" y="2413000"/>
                  </a:lnTo>
                  <a:lnTo>
                    <a:pt x="2255138" y="2374900"/>
                  </a:lnTo>
                  <a:lnTo>
                    <a:pt x="2327967" y="2298700"/>
                  </a:lnTo>
                  <a:lnTo>
                    <a:pt x="2399610" y="2222500"/>
                  </a:lnTo>
                  <a:lnTo>
                    <a:pt x="2434964" y="2197100"/>
                  </a:lnTo>
                  <a:lnTo>
                    <a:pt x="2469993" y="2159000"/>
                  </a:lnTo>
                  <a:lnTo>
                    <a:pt x="2504688" y="2120900"/>
                  </a:lnTo>
                  <a:lnTo>
                    <a:pt x="2539040" y="2082800"/>
                  </a:lnTo>
                  <a:lnTo>
                    <a:pt x="2573038" y="2044700"/>
                  </a:lnTo>
                  <a:lnTo>
                    <a:pt x="2606674" y="2006600"/>
                  </a:lnTo>
                  <a:lnTo>
                    <a:pt x="2859655" y="2006600"/>
                  </a:lnTo>
                  <a:lnTo>
                    <a:pt x="2830022" y="1968500"/>
                  </a:lnTo>
                  <a:lnTo>
                    <a:pt x="2800740" y="1930400"/>
                  </a:lnTo>
                  <a:lnTo>
                    <a:pt x="2771810" y="1892300"/>
                  </a:lnTo>
                  <a:lnTo>
                    <a:pt x="2743238" y="1854200"/>
                  </a:lnTo>
                  <a:lnTo>
                    <a:pt x="2777182" y="1816100"/>
                  </a:lnTo>
                  <a:lnTo>
                    <a:pt x="2810673" y="1778000"/>
                  </a:lnTo>
                  <a:lnTo>
                    <a:pt x="2843702" y="1739900"/>
                  </a:lnTo>
                  <a:lnTo>
                    <a:pt x="2876263" y="1701800"/>
                  </a:lnTo>
                  <a:lnTo>
                    <a:pt x="2634068" y="1701800"/>
                  </a:lnTo>
                  <a:lnTo>
                    <a:pt x="2603129" y="1663700"/>
                  </a:lnTo>
                  <a:lnTo>
                    <a:pt x="2572715" y="1612900"/>
                  </a:lnTo>
                  <a:lnTo>
                    <a:pt x="2542833" y="1574800"/>
                  </a:lnTo>
                  <a:lnTo>
                    <a:pt x="2513489" y="1524000"/>
                  </a:lnTo>
                  <a:lnTo>
                    <a:pt x="2484689" y="1473200"/>
                  </a:lnTo>
                  <a:lnTo>
                    <a:pt x="2456441" y="1435100"/>
                  </a:lnTo>
                  <a:lnTo>
                    <a:pt x="2428751" y="1384300"/>
                  </a:lnTo>
                  <a:lnTo>
                    <a:pt x="2401626" y="1346200"/>
                  </a:lnTo>
                  <a:lnTo>
                    <a:pt x="2375073" y="1295400"/>
                  </a:lnTo>
                  <a:lnTo>
                    <a:pt x="2349097" y="1257300"/>
                  </a:lnTo>
                  <a:lnTo>
                    <a:pt x="2323707" y="1206500"/>
                  </a:lnTo>
                  <a:lnTo>
                    <a:pt x="2298907" y="1168400"/>
                  </a:lnTo>
                  <a:lnTo>
                    <a:pt x="2274706" y="1117600"/>
                  </a:lnTo>
                  <a:lnTo>
                    <a:pt x="2251110" y="1079500"/>
                  </a:lnTo>
                  <a:lnTo>
                    <a:pt x="2228125" y="1028700"/>
                  </a:lnTo>
                  <a:lnTo>
                    <a:pt x="2205758" y="990600"/>
                  </a:lnTo>
                  <a:lnTo>
                    <a:pt x="2184015" y="939800"/>
                  </a:lnTo>
                  <a:lnTo>
                    <a:pt x="2162905" y="889000"/>
                  </a:lnTo>
                  <a:lnTo>
                    <a:pt x="2142432" y="850900"/>
                  </a:lnTo>
                  <a:lnTo>
                    <a:pt x="2122603" y="800100"/>
                  </a:lnTo>
                  <a:lnTo>
                    <a:pt x="2103427" y="762000"/>
                  </a:lnTo>
                  <a:lnTo>
                    <a:pt x="2084908" y="711200"/>
                  </a:lnTo>
                  <a:lnTo>
                    <a:pt x="2067053" y="673100"/>
                  </a:lnTo>
                  <a:lnTo>
                    <a:pt x="2049870" y="622300"/>
                  </a:lnTo>
                  <a:lnTo>
                    <a:pt x="2033365" y="584200"/>
                  </a:lnTo>
                  <a:lnTo>
                    <a:pt x="2017545" y="533400"/>
                  </a:lnTo>
                  <a:lnTo>
                    <a:pt x="2002416" y="495300"/>
                  </a:lnTo>
                  <a:lnTo>
                    <a:pt x="1987985" y="444500"/>
                  </a:lnTo>
                  <a:lnTo>
                    <a:pt x="1974258" y="406400"/>
                  </a:lnTo>
                  <a:lnTo>
                    <a:pt x="1961242" y="355600"/>
                  </a:lnTo>
                  <a:lnTo>
                    <a:pt x="1948945" y="304800"/>
                  </a:lnTo>
                  <a:lnTo>
                    <a:pt x="1937372" y="266700"/>
                  </a:lnTo>
                  <a:close/>
                </a:path>
                <a:path w="3274695" h="6870700">
                  <a:moveTo>
                    <a:pt x="3154375" y="0"/>
                  </a:moveTo>
                  <a:lnTo>
                    <a:pt x="3049074" y="0"/>
                  </a:lnTo>
                  <a:lnTo>
                    <a:pt x="2996787" y="12700"/>
                  </a:lnTo>
                  <a:lnTo>
                    <a:pt x="2892951" y="12700"/>
                  </a:lnTo>
                  <a:lnTo>
                    <a:pt x="2841409" y="25400"/>
                  </a:lnTo>
                  <a:lnTo>
                    <a:pt x="2847991" y="63500"/>
                  </a:lnTo>
                  <a:lnTo>
                    <a:pt x="2855648" y="114300"/>
                  </a:lnTo>
                  <a:lnTo>
                    <a:pt x="2864367" y="165100"/>
                  </a:lnTo>
                  <a:lnTo>
                    <a:pt x="2874138" y="203200"/>
                  </a:lnTo>
                  <a:lnTo>
                    <a:pt x="2884946" y="254000"/>
                  </a:lnTo>
                  <a:lnTo>
                    <a:pt x="2896782" y="304800"/>
                  </a:lnTo>
                  <a:lnTo>
                    <a:pt x="2909632" y="342900"/>
                  </a:lnTo>
                  <a:lnTo>
                    <a:pt x="2923484" y="393700"/>
                  </a:lnTo>
                  <a:lnTo>
                    <a:pt x="2938327" y="444500"/>
                  </a:lnTo>
                  <a:lnTo>
                    <a:pt x="2954148" y="482600"/>
                  </a:lnTo>
                  <a:lnTo>
                    <a:pt x="2970936" y="533400"/>
                  </a:lnTo>
                  <a:lnTo>
                    <a:pt x="2988677" y="584200"/>
                  </a:lnTo>
                  <a:lnTo>
                    <a:pt x="3007361" y="622300"/>
                  </a:lnTo>
                  <a:lnTo>
                    <a:pt x="3026975" y="673100"/>
                  </a:lnTo>
                  <a:lnTo>
                    <a:pt x="3047508" y="723900"/>
                  </a:lnTo>
                  <a:lnTo>
                    <a:pt x="3068946" y="762000"/>
                  </a:lnTo>
                  <a:lnTo>
                    <a:pt x="3091278" y="812800"/>
                  </a:lnTo>
                  <a:lnTo>
                    <a:pt x="3114492" y="863600"/>
                  </a:lnTo>
                  <a:lnTo>
                    <a:pt x="3138577" y="901700"/>
                  </a:lnTo>
                  <a:lnTo>
                    <a:pt x="3163519" y="952500"/>
                  </a:lnTo>
                  <a:lnTo>
                    <a:pt x="3140779" y="990600"/>
                  </a:lnTo>
                  <a:lnTo>
                    <a:pt x="3117171" y="1028700"/>
                  </a:lnTo>
                  <a:lnTo>
                    <a:pt x="3092712" y="1079500"/>
                  </a:lnTo>
                  <a:lnTo>
                    <a:pt x="3067415" y="1117600"/>
                  </a:lnTo>
                  <a:lnTo>
                    <a:pt x="3041298" y="1155700"/>
                  </a:lnTo>
                  <a:lnTo>
                    <a:pt x="3014375" y="1206500"/>
                  </a:lnTo>
                  <a:lnTo>
                    <a:pt x="2986662" y="1244600"/>
                  </a:lnTo>
                  <a:lnTo>
                    <a:pt x="2958174" y="1282700"/>
                  </a:lnTo>
                  <a:lnTo>
                    <a:pt x="2928926" y="1333500"/>
                  </a:lnTo>
                  <a:lnTo>
                    <a:pt x="2898934" y="1371600"/>
                  </a:lnTo>
                  <a:lnTo>
                    <a:pt x="2868214" y="1409700"/>
                  </a:lnTo>
                  <a:lnTo>
                    <a:pt x="2836781" y="1447800"/>
                  </a:lnTo>
                  <a:lnTo>
                    <a:pt x="2804650" y="1498600"/>
                  </a:lnTo>
                  <a:lnTo>
                    <a:pt x="2771836" y="1536700"/>
                  </a:lnTo>
                  <a:lnTo>
                    <a:pt x="2738356" y="1574800"/>
                  </a:lnTo>
                  <a:lnTo>
                    <a:pt x="2704224" y="1625600"/>
                  </a:lnTo>
                  <a:lnTo>
                    <a:pt x="2669457" y="1663700"/>
                  </a:lnTo>
                  <a:lnTo>
                    <a:pt x="2634068" y="1701800"/>
                  </a:lnTo>
                  <a:lnTo>
                    <a:pt x="2876263" y="1701800"/>
                  </a:lnTo>
                  <a:lnTo>
                    <a:pt x="2908348" y="1663700"/>
                  </a:lnTo>
                  <a:lnTo>
                    <a:pt x="2939951" y="1625600"/>
                  </a:lnTo>
                  <a:lnTo>
                    <a:pt x="2971063" y="1587500"/>
                  </a:lnTo>
                  <a:lnTo>
                    <a:pt x="3001678" y="1549400"/>
                  </a:lnTo>
                  <a:lnTo>
                    <a:pt x="3031788" y="1498600"/>
                  </a:lnTo>
                  <a:lnTo>
                    <a:pt x="3061386" y="1460500"/>
                  </a:lnTo>
                  <a:lnTo>
                    <a:pt x="3090466" y="1422400"/>
                  </a:lnTo>
                  <a:lnTo>
                    <a:pt x="3119019" y="1384300"/>
                  </a:lnTo>
                  <a:lnTo>
                    <a:pt x="3147039" y="1346200"/>
                  </a:lnTo>
                  <a:lnTo>
                    <a:pt x="3174519" y="1308100"/>
                  </a:lnTo>
                  <a:lnTo>
                    <a:pt x="3201450" y="1270000"/>
                  </a:lnTo>
                  <a:lnTo>
                    <a:pt x="3227827" y="1231900"/>
                  </a:lnTo>
                  <a:lnTo>
                    <a:pt x="3253641" y="1193800"/>
                  </a:lnTo>
                  <a:lnTo>
                    <a:pt x="3274617" y="1155700"/>
                  </a:lnTo>
                  <a:lnTo>
                    <a:pt x="3274617" y="685800"/>
                  </a:lnTo>
                  <a:lnTo>
                    <a:pt x="3261512" y="647700"/>
                  </a:lnTo>
                  <a:lnTo>
                    <a:pt x="3244148" y="596900"/>
                  </a:lnTo>
                  <a:lnTo>
                    <a:pt x="3228203" y="546100"/>
                  </a:lnTo>
                  <a:lnTo>
                    <a:pt x="3213706" y="495300"/>
                  </a:lnTo>
                  <a:lnTo>
                    <a:pt x="3200684" y="444500"/>
                  </a:lnTo>
                  <a:lnTo>
                    <a:pt x="3189165" y="393700"/>
                  </a:lnTo>
                  <a:lnTo>
                    <a:pt x="3179175" y="342900"/>
                  </a:lnTo>
                  <a:lnTo>
                    <a:pt x="3170742" y="292100"/>
                  </a:lnTo>
                  <a:lnTo>
                    <a:pt x="3163893" y="254000"/>
                  </a:lnTo>
                  <a:lnTo>
                    <a:pt x="3158656" y="203200"/>
                  </a:lnTo>
                  <a:lnTo>
                    <a:pt x="3155059" y="152400"/>
                  </a:lnTo>
                  <a:lnTo>
                    <a:pt x="3153128" y="101600"/>
                  </a:lnTo>
                  <a:lnTo>
                    <a:pt x="3152890" y="50800"/>
                  </a:lnTo>
                  <a:lnTo>
                    <a:pt x="3154375" y="0"/>
                  </a:lnTo>
                  <a:close/>
                </a:path>
              </a:pathLst>
            </a:custGeom>
            <a:solidFill>
              <a:srgbClr val="85499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79601" y="1700262"/>
              <a:ext cx="3344280" cy="4753928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7" name="object 36"/>
          <p:cNvSpPr/>
          <p:nvPr/>
        </p:nvSpPr>
        <p:spPr>
          <a:xfrm>
            <a:off x="4030345" y="5539442"/>
            <a:ext cx="935355" cy="607060"/>
          </a:xfrm>
          <a:custGeom>
            <a:avLst/>
            <a:gdLst/>
            <a:ahLst/>
            <a:cxnLst/>
            <a:rect l="l" t="t" r="r" b="b"/>
            <a:pathLst>
              <a:path w="935354" h="607060">
                <a:moveTo>
                  <a:pt x="934872" y="498055"/>
                </a:moveTo>
                <a:lnTo>
                  <a:pt x="926323" y="540134"/>
                </a:lnTo>
                <a:lnTo>
                  <a:pt x="903046" y="574597"/>
                </a:lnTo>
                <a:lnTo>
                  <a:pt x="868596" y="597884"/>
                </a:lnTo>
                <a:lnTo>
                  <a:pt x="826528" y="606437"/>
                </a:lnTo>
                <a:lnTo>
                  <a:pt x="108356" y="606437"/>
                </a:lnTo>
                <a:lnTo>
                  <a:pt x="66292" y="597884"/>
                </a:lnTo>
                <a:lnTo>
                  <a:pt x="31837" y="574597"/>
                </a:lnTo>
                <a:lnTo>
                  <a:pt x="8552" y="540134"/>
                </a:lnTo>
                <a:lnTo>
                  <a:pt x="0" y="498055"/>
                </a:lnTo>
                <a:lnTo>
                  <a:pt x="0" y="108356"/>
                </a:lnTo>
                <a:lnTo>
                  <a:pt x="8552" y="66281"/>
                </a:lnTo>
                <a:lnTo>
                  <a:pt x="31837" y="31827"/>
                </a:lnTo>
                <a:lnTo>
                  <a:pt x="66292" y="8549"/>
                </a:lnTo>
                <a:lnTo>
                  <a:pt x="108356" y="0"/>
                </a:lnTo>
                <a:lnTo>
                  <a:pt x="826528" y="0"/>
                </a:lnTo>
                <a:lnTo>
                  <a:pt x="868596" y="8549"/>
                </a:lnTo>
                <a:lnTo>
                  <a:pt x="903046" y="31827"/>
                </a:lnTo>
                <a:lnTo>
                  <a:pt x="926323" y="66281"/>
                </a:lnTo>
                <a:lnTo>
                  <a:pt x="934872" y="108356"/>
                </a:lnTo>
                <a:lnTo>
                  <a:pt x="934872" y="498055"/>
                </a:lnTo>
                <a:close/>
              </a:path>
            </a:pathLst>
          </a:custGeom>
          <a:ln w="108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Picture 57" descr="icons-of-germany-flag-fatherland-icon-png-3-removebg-preview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8900" y="5229225"/>
            <a:ext cx="1219200" cy="1219200"/>
          </a:xfrm>
          <a:prstGeom prst="rect">
            <a:avLst/>
          </a:prstGeom>
        </p:spPr>
      </p:pic>
      <p:sp>
        <p:nvSpPr>
          <p:cNvPr id="62" name="object 37"/>
          <p:cNvSpPr txBox="1"/>
          <p:nvPr/>
        </p:nvSpPr>
        <p:spPr>
          <a:xfrm>
            <a:off x="4180205" y="6219825"/>
            <a:ext cx="709295" cy="16158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95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Germany</a:t>
            </a:r>
            <a:endParaRPr sz="9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93900" y="3095625"/>
            <a:ext cx="7194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ORGANIZATION PROFILE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  <p:sp>
        <p:nvSpPr>
          <p:cNvPr id="4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39"/>
            <a:ext cx="333933" cy="3505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700" y="596629"/>
            <a:ext cx="8461685" cy="4415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lang="en-US" spc="-65" dirty="0"/>
              <a:t>Sales Expo and Exhibition Glimpses</a:t>
            </a:r>
            <a:endParaRPr spc="30" dirty="0"/>
          </a:p>
        </p:txBody>
      </p:sp>
      <p:sp>
        <p:nvSpPr>
          <p:cNvPr id="51" name="object 51"/>
          <p:cNvSpPr/>
          <p:nvPr/>
        </p:nvSpPr>
        <p:spPr>
          <a:xfrm>
            <a:off x="7417385" y="348776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48" y="5168900"/>
                </a:moveTo>
                <a:lnTo>
                  <a:pt x="2625242" y="5168900"/>
                </a:lnTo>
                <a:lnTo>
                  <a:pt x="2660426" y="5207000"/>
                </a:lnTo>
                <a:lnTo>
                  <a:pt x="2694995" y="5245100"/>
                </a:lnTo>
                <a:lnTo>
                  <a:pt x="2728934" y="5295900"/>
                </a:lnTo>
                <a:lnTo>
                  <a:pt x="2762227" y="5334000"/>
                </a:lnTo>
                <a:lnTo>
                  <a:pt x="2794858" y="5372100"/>
                </a:lnTo>
                <a:lnTo>
                  <a:pt x="2826812" y="5422900"/>
                </a:lnTo>
                <a:lnTo>
                  <a:pt x="2858073" y="5461000"/>
                </a:lnTo>
                <a:lnTo>
                  <a:pt x="2888626" y="5499100"/>
                </a:lnTo>
                <a:lnTo>
                  <a:pt x="2918455" y="5549900"/>
                </a:lnTo>
                <a:lnTo>
                  <a:pt x="2947544" y="5588000"/>
                </a:lnTo>
                <a:lnTo>
                  <a:pt x="2975877" y="5626100"/>
                </a:lnTo>
                <a:lnTo>
                  <a:pt x="3003439" y="5664200"/>
                </a:lnTo>
                <a:lnTo>
                  <a:pt x="3030215" y="5715000"/>
                </a:lnTo>
                <a:lnTo>
                  <a:pt x="3056188" y="5753100"/>
                </a:lnTo>
                <a:lnTo>
                  <a:pt x="3081344" y="5791200"/>
                </a:lnTo>
                <a:lnTo>
                  <a:pt x="3105666" y="5842000"/>
                </a:lnTo>
                <a:lnTo>
                  <a:pt x="3129138" y="5880100"/>
                </a:lnTo>
                <a:lnTo>
                  <a:pt x="3151746" y="5918200"/>
                </a:lnTo>
                <a:lnTo>
                  <a:pt x="3126548" y="5969000"/>
                </a:lnTo>
                <a:lnTo>
                  <a:pt x="3102204" y="6019800"/>
                </a:lnTo>
                <a:lnTo>
                  <a:pt x="3078726" y="6057900"/>
                </a:lnTo>
                <a:lnTo>
                  <a:pt x="3056128" y="6108700"/>
                </a:lnTo>
                <a:lnTo>
                  <a:pt x="3034422" y="6159500"/>
                </a:lnTo>
                <a:lnTo>
                  <a:pt x="3013621" y="6197600"/>
                </a:lnTo>
                <a:lnTo>
                  <a:pt x="2993739" y="6248400"/>
                </a:lnTo>
                <a:lnTo>
                  <a:pt x="2974788" y="6299200"/>
                </a:lnTo>
                <a:lnTo>
                  <a:pt x="2956781" y="6337300"/>
                </a:lnTo>
                <a:lnTo>
                  <a:pt x="2939730" y="6388100"/>
                </a:lnTo>
                <a:lnTo>
                  <a:pt x="2923650" y="6438900"/>
                </a:lnTo>
                <a:lnTo>
                  <a:pt x="2908553" y="6477000"/>
                </a:lnTo>
                <a:lnTo>
                  <a:pt x="2894451" y="6527800"/>
                </a:lnTo>
                <a:lnTo>
                  <a:pt x="2881358" y="6565900"/>
                </a:lnTo>
                <a:lnTo>
                  <a:pt x="2869287" y="6616700"/>
                </a:lnTo>
                <a:lnTo>
                  <a:pt x="2858251" y="6667500"/>
                </a:lnTo>
                <a:lnTo>
                  <a:pt x="2848261" y="6705600"/>
                </a:lnTo>
                <a:lnTo>
                  <a:pt x="2839333" y="6756400"/>
                </a:lnTo>
                <a:lnTo>
                  <a:pt x="2831477" y="6807200"/>
                </a:lnTo>
                <a:lnTo>
                  <a:pt x="2824708" y="6845300"/>
                </a:lnTo>
                <a:lnTo>
                  <a:pt x="2876218" y="6858000"/>
                </a:lnTo>
                <a:lnTo>
                  <a:pt x="2927950" y="6858000"/>
                </a:lnTo>
                <a:lnTo>
                  <a:pt x="2979916" y="6870700"/>
                </a:lnTo>
                <a:lnTo>
                  <a:pt x="3137344" y="6870700"/>
                </a:lnTo>
                <a:lnTo>
                  <a:pt x="3136100" y="6832600"/>
                </a:lnTo>
                <a:lnTo>
                  <a:pt x="3136596" y="6781800"/>
                </a:lnTo>
                <a:lnTo>
                  <a:pt x="3138803" y="6731000"/>
                </a:lnTo>
                <a:lnTo>
                  <a:pt x="3142693" y="6680200"/>
                </a:lnTo>
                <a:lnTo>
                  <a:pt x="3148236" y="6629400"/>
                </a:lnTo>
                <a:lnTo>
                  <a:pt x="3155406" y="6578600"/>
                </a:lnTo>
                <a:lnTo>
                  <a:pt x="3164173" y="6527800"/>
                </a:lnTo>
                <a:lnTo>
                  <a:pt x="3174509" y="6477000"/>
                </a:lnTo>
                <a:lnTo>
                  <a:pt x="3186386" y="6426200"/>
                </a:lnTo>
                <a:lnTo>
                  <a:pt x="3199775" y="6375400"/>
                </a:lnTo>
                <a:lnTo>
                  <a:pt x="3214648" y="6324600"/>
                </a:lnTo>
                <a:lnTo>
                  <a:pt x="3230977" y="6273800"/>
                </a:lnTo>
                <a:lnTo>
                  <a:pt x="3248733" y="6223000"/>
                </a:lnTo>
                <a:lnTo>
                  <a:pt x="3267887" y="6172200"/>
                </a:lnTo>
                <a:lnTo>
                  <a:pt x="3274617" y="6172200"/>
                </a:lnTo>
                <a:lnTo>
                  <a:pt x="3274617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8" y="5651500"/>
                </a:lnTo>
                <a:lnTo>
                  <a:pt x="3191116" y="5613400"/>
                </a:lnTo>
                <a:lnTo>
                  <a:pt x="3164392" y="5562600"/>
                </a:lnTo>
                <a:lnTo>
                  <a:pt x="3137115" y="5524500"/>
                </a:lnTo>
                <a:lnTo>
                  <a:pt x="3109293" y="5486400"/>
                </a:lnTo>
                <a:lnTo>
                  <a:pt x="3080934" y="5448300"/>
                </a:lnTo>
                <a:lnTo>
                  <a:pt x="3052046" y="5410200"/>
                </a:lnTo>
                <a:lnTo>
                  <a:pt x="3022636" y="5372100"/>
                </a:lnTo>
                <a:lnTo>
                  <a:pt x="2992713" y="5334000"/>
                </a:lnTo>
                <a:lnTo>
                  <a:pt x="2962285" y="5295900"/>
                </a:lnTo>
                <a:lnTo>
                  <a:pt x="2931359" y="5245100"/>
                </a:lnTo>
                <a:lnTo>
                  <a:pt x="2899944" y="5207000"/>
                </a:lnTo>
                <a:lnTo>
                  <a:pt x="2868048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37" y="4368800"/>
                </a:lnTo>
                <a:lnTo>
                  <a:pt x="1887394" y="4394200"/>
                </a:lnTo>
                <a:lnTo>
                  <a:pt x="1921431" y="4432300"/>
                </a:lnTo>
                <a:lnTo>
                  <a:pt x="1989715" y="4495800"/>
                </a:lnTo>
                <a:lnTo>
                  <a:pt x="2126907" y="4635500"/>
                </a:lnTo>
                <a:lnTo>
                  <a:pt x="2164735" y="4673600"/>
                </a:lnTo>
                <a:lnTo>
                  <a:pt x="2239332" y="4749800"/>
                </a:lnTo>
                <a:lnTo>
                  <a:pt x="2276086" y="4787900"/>
                </a:lnTo>
                <a:lnTo>
                  <a:pt x="2312466" y="4826000"/>
                </a:lnTo>
                <a:lnTo>
                  <a:pt x="2348466" y="4864100"/>
                </a:lnTo>
                <a:lnTo>
                  <a:pt x="2384077" y="4902200"/>
                </a:lnTo>
                <a:lnTo>
                  <a:pt x="2419291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7" y="6375400"/>
                </a:lnTo>
                <a:lnTo>
                  <a:pt x="2002084" y="6337300"/>
                </a:lnTo>
                <a:lnTo>
                  <a:pt x="2018125" y="6286500"/>
                </a:lnTo>
                <a:lnTo>
                  <a:pt x="2034854" y="6248400"/>
                </a:lnTo>
                <a:lnTo>
                  <a:pt x="2052263" y="6197600"/>
                </a:lnTo>
                <a:lnTo>
                  <a:pt x="2070346" y="6159500"/>
                </a:lnTo>
                <a:lnTo>
                  <a:pt x="2089097" y="6108700"/>
                </a:lnTo>
                <a:lnTo>
                  <a:pt x="2108509" y="6070600"/>
                </a:lnTo>
                <a:lnTo>
                  <a:pt x="2128574" y="6019800"/>
                </a:lnTo>
                <a:lnTo>
                  <a:pt x="2149287" y="5969000"/>
                </a:lnTo>
                <a:lnTo>
                  <a:pt x="2170641" y="5930900"/>
                </a:lnTo>
                <a:lnTo>
                  <a:pt x="2192629" y="5880100"/>
                </a:lnTo>
                <a:lnTo>
                  <a:pt x="2215245" y="5842000"/>
                </a:lnTo>
                <a:lnTo>
                  <a:pt x="2238481" y="5791200"/>
                </a:lnTo>
                <a:lnTo>
                  <a:pt x="2262331" y="5753100"/>
                </a:lnTo>
                <a:lnTo>
                  <a:pt x="2286789" y="5702300"/>
                </a:lnTo>
                <a:lnTo>
                  <a:pt x="2311848" y="5664200"/>
                </a:lnTo>
                <a:lnTo>
                  <a:pt x="2337500" y="5613400"/>
                </a:lnTo>
                <a:lnTo>
                  <a:pt x="2363741" y="5575300"/>
                </a:lnTo>
                <a:lnTo>
                  <a:pt x="2390562" y="5524500"/>
                </a:lnTo>
                <a:lnTo>
                  <a:pt x="2417957" y="5486400"/>
                </a:lnTo>
                <a:lnTo>
                  <a:pt x="2445920" y="5435600"/>
                </a:lnTo>
                <a:lnTo>
                  <a:pt x="2474444" y="5384800"/>
                </a:lnTo>
                <a:lnTo>
                  <a:pt x="2503522" y="5346700"/>
                </a:lnTo>
                <a:lnTo>
                  <a:pt x="2533147" y="5295900"/>
                </a:lnTo>
                <a:lnTo>
                  <a:pt x="2563313" y="5257800"/>
                </a:lnTo>
                <a:lnTo>
                  <a:pt x="2594014" y="5207000"/>
                </a:lnTo>
                <a:lnTo>
                  <a:pt x="2625242" y="5168900"/>
                </a:lnTo>
                <a:lnTo>
                  <a:pt x="2868048" y="5168900"/>
                </a:lnTo>
                <a:lnTo>
                  <a:pt x="2835678" y="5130800"/>
                </a:lnTo>
                <a:lnTo>
                  <a:pt x="2802843" y="5092700"/>
                </a:lnTo>
                <a:lnTo>
                  <a:pt x="2769550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42" y="4864100"/>
                </a:lnTo>
                <a:lnTo>
                  <a:pt x="2566385" y="4826000"/>
                </a:lnTo>
                <a:lnTo>
                  <a:pt x="2532556" y="4787900"/>
                </a:lnTo>
                <a:lnTo>
                  <a:pt x="2498363" y="4749800"/>
                </a:lnTo>
                <a:lnTo>
                  <a:pt x="2463813" y="4711700"/>
                </a:lnTo>
                <a:lnTo>
                  <a:pt x="2428913" y="4673600"/>
                </a:lnTo>
                <a:lnTo>
                  <a:pt x="2393669" y="4635500"/>
                </a:lnTo>
                <a:lnTo>
                  <a:pt x="2358090" y="4597400"/>
                </a:lnTo>
                <a:lnTo>
                  <a:pt x="2322183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7" y="6172200"/>
                </a:moveTo>
                <a:lnTo>
                  <a:pt x="3267887" y="6172200"/>
                </a:lnTo>
                <a:lnTo>
                  <a:pt x="3274617" y="6197600"/>
                </a:lnTo>
                <a:lnTo>
                  <a:pt x="3274617" y="6172200"/>
                </a:lnTo>
                <a:close/>
              </a:path>
              <a:path w="3274695" h="6870700">
                <a:moveTo>
                  <a:pt x="1353843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7" y="4254500"/>
                </a:lnTo>
                <a:lnTo>
                  <a:pt x="1637535" y="4305300"/>
                </a:lnTo>
                <a:lnTo>
                  <a:pt x="1603888" y="4343400"/>
                </a:lnTo>
                <a:lnTo>
                  <a:pt x="1570540" y="4381500"/>
                </a:lnTo>
                <a:lnTo>
                  <a:pt x="1537497" y="4419600"/>
                </a:lnTo>
                <a:lnTo>
                  <a:pt x="1504763" y="4470400"/>
                </a:lnTo>
                <a:lnTo>
                  <a:pt x="1472341" y="4508500"/>
                </a:lnTo>
                <a:lnTo>
                  <a:pt x="1440236" y="4546600"/>
                </a:lnTo>
                <a:lnTo>
                  <a:pt x="1408453" y="4584700"/>
                </a:lnTo>
                <a:lnTo>
                  <a:pt x="1376996" y="4635500"/>
                </a:lnTo>
                <a:lnTo>
                  <a:pt x="1345869" y="4673600"/>
                </a:lnTo>
                <a:lnTo>
                  <a:pt x="1315077" y="4711700"/>
                </a:lnTo>
                <a:lnTo>
                  <a:pt x="1284623" y="4749800"/>
                </a:lnTo>
                <a:lnTo>
                  <a:pt x="1254512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89" y="4965700"/>
                </a:lnTo>
                <a:lnTo>
                  <a:pt x="1109260" y="5003800"/>
                </a:lnTo>
                <a:lnTo>
                  <a:pt x="1081300" y="5041900"/>
                </a:lnTo>
                <a:lnTo>
                  <a:pt x="1053713" y="5080000"/>
                </a:lnTo>
                <a:lnTo>
                  <a:pt x="1026504" y="5130800"/>
                </a:lnTo>
                <a:lnTo>
                  <a:pt x="999678" y="5168900"/>
                </a:lnTo>
                <a:lnTo>
                  <a:pt x="973238" y="5207000"/>
                </a:lnTo>
                <a:lnTo>
                  <a:pt x="947189" y="5257800"/>
                </a:lnTo>
                <a:lnTo>
                  <a:pt x="921535" y="5295900"/>
                </a:lnTo>
                <a:lnTo>
                  <a:pt x="896281" y="5334000"/>
                </a:lnTo>
                <a:lnTo>
                  <a:pt x="871431" y="5372100"/>
                </a:lnTo>
                <a:lnTo>
                  <a:pt x="846989" y="5422900"/>
                </a:lnTo>
                <a:lnTo>
                  <a:pt x="822960" y="5461000"/>
                </a:lnTo>
                <a:lnTo>
                  <a:pt x="799348" y="5499100"/>
                </a:lnTo>
                <a:lnTo>
                  <a:pt x="776157" y="5537200"/>
                </a:lnTo>
                <a:lnTo>
                  <a:pt x="753391" y="5588000"/>
                </a:lnTo>
                <a:lnTo>
                  <a:pt x="731056" y="5626100"/>
                </a:lnTo>
                <a:lnTo>
                  <a:pt x="709154" y="5664200"/>
                </a:lnTo>
                <a:lnTo>
                  <a:pt x="687692" y="5702300"/>
                </a:lnTo>
                <a:lnTo>
                  <a:pt x="721582" y="5740400"/>
                </a:lnTo>
                <a:lnTo>
                  <a:pt x="755997" y="5778500"/>
                </a:lnTo>
                <a:lnTo>
                  <a:pt x="790935" y="5816600"/>
                </a:lnTo>
                <a:lnTo>
                  <a:pt x="826392" y="5854700"/>
                </a:lnTo>
                <a:lnTo>
                  <a:pt x="862368" y="5892800"/>
                </a:lnTo>
                <a:lnTo>
                  <a:pt x="882280" y="5854700"/>
                </a:lnTo>
                <a:lnTo>
                  <a:pt x="902682" y="5803900"/>
                </a:lnTo>
                <a:lnTo>
                  <a:pt x="923567" y="5765800"/>
                </a:lnTo>
                <a:lnTo>
                  <a:pt x="944932" y="5727700"/>
                </a:lnTo>
                <a:lnTo>
                  <a:pt x="966771" y="5676900"/>
                </a:lnTo>
                <a:lnTo>
                  <a:pt x="989080" y="5638800"/>
                </a:lnTo>
                <a:lnTo>
                  <a:pt x="1011853" y="5600700"/>
                </a:lnTo>
                <a:lnTo>
                  <a:pt x="1035088" y="5549900"/>
                </a:lnTo>
                <a:lnTo>
                  <a:pt x="1058777" y="5511800"/>
                </a:lnTo>
                <a:lnTo>
                  <a:pt x="1082918" y="5461000"/>
                </a:lnTo>
                <a:lnTo>
                  <a:pt x="1107505" y="5422900"/>
                </a:lnTo>
                <a:lnTo>
                  <a:pt x="1132534" y="5384800"/>
                </a:lnTo>
                <a:lnTo>
                  <a:pt x="1157999" y="5334000"/>
                </a:lnTo>
                <a:lnTo>
                  <a:pt x="1183897" y="5295900"/>
                </a:lnTo>
                <a:lnTo>
                  <a:pt x="1210221" y="5257800"/>
                </a:lnTo>
                <a:lnTo>
                  <a:pt x="1236969" y="5207000"/>
                </a:lnTo>
                <a:lnTo>
                  <a:pt x="1264135" y="5168900"/>
                </a:lnTo>
                <a:lnTo>
                  <a:pt x="1291713" y="5130800"/>
                </a:lnTo>
                <a:lnTo>
                  <a:pt x="1319701" y="5080000"/>
                </a:lnTo>
                <a:lnTo>
                  <a:pt x="1348092" y="5041900"/>
                </a:lnTo>
                <a:lnTo>
                  <a:pt x="1376882" y="5003800"/>
                </a:lnTo>
                <a:lnTo>
                  <a:pt x="1406067" y="4953000"/>
                </a:lnTo>
                <a:lnTo>
                  <a:pt x="1435642" y="4914900"/>
                </a:lnTo>
                <a:lnTo>
                  <a:pt x="1465602" y="4876800"/>
                </a:lnTo>
                <a:lnTo>
                  <a:pt x="1495942" y="4826000"/>
                </a:lnTo>
                <a:lnTo>
                  <a:pt x="1526657" y="4787900"/>
                </a:lnTo>
                <a:lnTo>
                  <a:pt x="1557744" y="4749800"/>
                </a:lnTo>
                <a:lnTo>
                  <a:pt x="1589197" y="4699000"/>
                </a:lnTo>
                <a:lnTo>
                  <a:pt x="1621011" y="4660900"/>
                </a:lnTo>
                <a:lnTo>
                  <a:pt x="1653182" y="4622800"/>
                </a:lnTo>
                <a:lnTo>
                  <a:pt x="1685705" y="4572000"/>
                </a:lnTo>
                <a:lnTo>
                  <a:pt x="1718576" y="4533900"/>
                </a:lnTo>
                <a:lnTo>
                  <a:pt x="1751789" y="4495800"/>
                </a:lnTo>
                <a:lnTo>
                  <a:pt x="1785340" y="4445000"/>
                </a:lnTo>
                <a:lnTo>
                  <a:pt x="1819224" y="4406900"/>
                </a:lnTo>
                <a:lnTo>
                  <a:pt x="1853437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2" y="4140200"/>
                </a:lnTo>
                <a:lnTo>
                  <a:pt x="2090034" y="4076700"/>
                </a:lnTo>
                <a:lnTo>
                  <a:pt x="1828355" y="4076700"/>
                </a:lnTo>
                <a:lnTo>
                  <a:pt x="1643279" y="3886200"/>
                </a:lnTo>
                <a:lnTo>
                  <a:pt x="1461337" y="3695700"/>
                </a:lnTo>
                <a:lnTo>
                  <a:pt x="1353843" y="3581400"/>
                </a:lnTo>
                <a:close/>
              </a:path>
              <a:path w="3274695" h="6870700">
                <a:moveTo>
                  <a:pt x="3274617" y="5715000"/>
                </a:moveTo>
                <a:lnTo>
                  <a:pt x="3267887" y="5727700"/>
                </a:lnTo>
                <a:lnTo>
                  <a:pt x="3274617" y="5727700"/>
                </a:lnTo>
                <a:lnTo>
                  <a:pt x="3274617" y="5715000"/>
                </a:lnTo>
                <a:close/>
              </a:path>
              <a:path w="3274695" h="6870700">
                <a:moveTo>
                  <a:pt x="2807482" y="3581400"/>
                </a:moveTo>
                <a:lnTo>
                  <a:pt x="2537586" y="3581400"/>
                </a:lnTo>
                <a:lnTo>
                  <a:pt x="2645546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5" y="3949700"/>
                </a:lnTo>
                <a:lnTo>
                  <a:pt x="2933725" y="3987800"/>
                </a:lnTo>
                <a:lnTo>
                  <a:pt x="3002964" y="4064000"/>
                </a:lnTo>
                <a:lnTo>
                  <a:pt x="3071272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4" y="4330700"/>
                </a:lnTo>
                <a:lnTo>
                  <a:pt x="2971205" y="4406900"/>
                </a:lnTo>
                <a:lnTo>
                  <a:pt x="2938576" y="4445000"/>
                </a:lnTo>
                <a:lnTo>
                  <a:pt x="2906239" y="4483100"/>
                </a:lnTo>
                <a:lnTo>
                  <a:pt x="2874198" y="4521200"/>
                </a:lnTo>
                <a:lnTo>
                  <a:pt x="2842458" y="4559300"/>
                </a:lnTo>
                <a:lnTo>
                  <a:pt x="2811022" y="4597400"/>
                </a:lnTo>
                <a:lnTo>
                  <a:pt x="2779894" y="4635500"/>
                </a:lnTo>
                <a:lnTo>
                  <a:pt x="2749080" y="4673600"/>
                </a:lnTo>
                <a:lnTo>
                  <a:pt x="2718582" y="4711700"/>
                </a:lnTo>
                <a:lnTo>
                  <a:pt x="2688405" y="4749800"/>
                </a:lnTo>
                <a:lnTo>
                  <a:pt x="2658553" y="4787900"/>
                </a:lnTo>
                <a:lnTo>
                  <a:pt x="2629031" y="4826000"/>
                </a:lnTo>
                <a:lnTo>
                  <a:pt x="2599842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7" y="4356100"/>
                </a:lnTo>
                <a:lnTo>
                  <a:pt x="3274617" y="4064000"/>
                </a:lnTo>
                <a:lnTo>
                  <a:pt x="3272218" y="4064000"/>
                </a:lnTo>
                <a:lnTo>
                  <a:pt x="3205963" y="3987800"/>
                </a:lnTo>
                <a:lnTo>
                  <a:pt x="3172539" y="3962400"/>
                </a:lnTo>
                <a:lnTo>
                  <a:pt x="3105093" y="3886200"/>
                </a:lnTo>
                <a:lnTo>
                  <a:pt x="3002410" y="3771900"/>
                </a:lnTo>
                <a:lnTo>
                  <a:pt x="2967774" y="3746500"/>
                </a:lnTo>
                <a:lnTo>
                  <a:pt x="2819698" y="3594100"/>
                </a:lnTo>
                <a:lnTo>
                  <a:pt x="2807482" y="3581400"/>
                </a:lnTo>
                <a:close/>
              </a:path>
              <a:path w="3274695" h="6870700">
                <a:moveTo>
                  <a:pt x="98628" y="2108200"/>
                </a:moveTo>
                <a:lnTo>
                  <a:pt x="78695" y="2159000"/>
                </a:lnTo>
                <a:lnTo>
                  <a:pt x="59431" y="2209800"/>
                </a:lnTo>
                <a:lnTo>
                  <a:pt x="40872" y="2260600"/>
                </a:lnTo>
                <a:lnTo>
                  <a:pt x="23056" y="2311400"/>
                </a:lnTo>
                <a:lnTo>
                  <a:pt x="6019" y="2362200"/>
                </a:lnTo>
                <a:lnTo>
                  <a:pt x="36215" y="2400300"/>
                </a:lnTo>
                <a:lnTo>
                  <a:pt x="66671" y="2438400"/>
                </a:lnTo>
                <a:lnTo>
                  <a:pt x="97383" y="2476500"/>
                </a:lnTo>
                <a:lnTo>
                  <a:pt x="159563" y="2552700"/>
                </a:lnTo>
                <a:lnTo>
                  <a:pt x="222729" y="2628900"/>
                </a:lnTo>
                <a:lnTo>
                  <a:pt x="286855" y="2705100"/>
                </a:lnTo>
                <a:lnTo>
                  <a:pt x="351914" y="2781300"/>
                </a:lnTo>
                <a:lnTo>
                  <a:pt x="417881" y="2857500"/>
                </a:lnTo>
                <a:lnTo>
                  <a:pt x="484727" y="2933700"/>
                </a:lnTo>
                <a:lnTo>
                  <a:pt x="552428" y="3009900"/>
                </a:lnTo>
                <a:lnTo>
                  <a:pt x="620957" y="3086100"/>
                </a:lnTo>
                <a:lnTo>
                  <a:pt x="725244" y="3200400"/>
                </a:lnTo>
                <a:lnTo>
                  <a:pt x="831246" y="3314700"/>
                </a:lnTo>
                <a:lnTo>
                  <a:pt x="938872" y="3429000"/>
                </a:lnTo>
                <a:lnTo>
                  <a:pt x="830646" y="3543300"/>
                </a:lnTo>
                <a:lnTo>
                  <a:pt x="724041" y="3657600"/>
                </a:lnTo>
                <a:lnTo>
                  <a:pt x="619145" y="3771900"/>
                </a:lnTo>
                <a:lnTo>
                  <a:pt x="516043" y="3886200"/>
                </a:lnTo>
                <a:lnTo>
                  <a:pt x="448348" y="3962400"/>
                </a:lnTo>
                <a:lnTo>
                  <a:pt x="381513" y="4038600"/>
                </a:lnTo>
                <a:lnTo>
                  <a:pt x="315564" y="4114800"/>
                </a:lnTo>
                <a:lnTo>
                  <a:pt x="250526" y="4191000"/>
                </a:lnTo>
                <a:lnTo>
                  <a:pt x="186426" y="4267200"/>
                </a:lnTo>
                <a:lnTo>
                  <a:pt x="123288" y="4343400"/>
                </a:lnTo>
                <a:lnTo>
                  <a:pt x="61137" y="4419600"/>
                </a:lnTo>
                <a:lnTo>
                  <a:pt x="30440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3" y="3581400"/>
                </a:lnTo>
                <a:lnTo>
                  <a:pt x="1212646" y="3429000"/>
                </a:lnTo>
                <a:lnTo>
                  <a:pt x="1342878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4" y="2971800"/>
                </a:lnTo>
                <a:lnTo>
                  <a:pt x="727615" y="2895600"/>
                </a:lnTo>
                <a:lnTo>
                  <a:pt x="660165" y="2819400"/>
                </a:lnTo>
                <a:lnTo>
                  <a:pt x="593652" y="2743200"/>
                </a:lnTo>
                <a:lnTo>
                  <a:pt x="560755" y="2692400"/>
                </a:lnTo>
                <a:lnTo>
                  <a:pt x="495700" y="2616200"/>
                </a:lnTo>
                <a:lnTo>
                  <a:pt x="431651" y="2540000"/>
                </a:lnTo>
                <a:lnTo>
                  <a:pt x="400012" y="2501900"/>
                </a:lnTo>
                <a:lnTo>
                  <a:pt x="368636" y="2463800"/>
                </a:lnTo>
                <a:lnTo>
                  <a:pt x="337526" y="2425700"/>
                </a:lnTo>
                <a:lnTo>
                  <a:pt x="306685" y="2387600"/>
                </a:lnTo>
                <a:lnTo>
                  <a:pt x="276116" y="2349500"/>
                </a:lnTo>
                <a:lnTo>
                  <a:pt x="245824" y="2311400"/>
                </a:lnTo>
                <a:lnTo>
                  <a:pt x="215811" y="2273300"/>
                </a:lnTo>
                <a:lnTo>
                  <a:pt x="186082" y="2222500"/>
                </a:lnTo>
                <a:lnTo>
                  <a:pt x="156639" y="2184400"/>
                </a:lnTo>
                <a:lnTo>
                  <a:pt x="127487" y="2146300"/>
                </a:lnTo>
                <a:lnTo>
                  <a:pt x="98628" y="2108200"/>
                </a:lnTo>
                <a:close/>
              </a:path>
              <a:path w="3274695" h="6870700">
                <a:moveTo>
                  <a:pt x="3274617" y="4356100"/>
                </a:moveTo>
                <a:lnTo>
                  <a:pt x="3271291" y="4356100"/>
                </a:lnTo>
                <a:lnTo>
                  <a:pt x="3274617" y="4368800"/>
                </a:lnTo>
                <a:lnTo>
                  <a:pt x="3274617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59" y="2870200"/>
                </a:lnTo>
                <a:lnTo>
                  <a:pt x="1960461" y="2946400"/>
                </a:lnTo>
                <a:lnTo>
                  <a:pt x="2026010" y="3022600"/>
                </a:lnTo>
                <a:lnTo>
                  <a:pt x="2092383" y="3098800"/>
                </a:lnTo>
                <a:lnTo>
                  <a:pt x="2193442" y="3213100"/>
                </a:lnTo>
                <a:lnTo>
                  <a:pt x="2296237" y="3327400"/>
                </a:lnTo>
                <a:lnTo>
                  <a:pt x="2330874" y="3352800"/>
                </a:lnTo>
                <a:lnTo>
                  <a:pt x="2400693" y="3429000"/>
                </a:lnTo>
                <a:lnTo>
                  <a:pt x="2330616" y="3505200"/>
                </a:lnTo>
                <a:lnTo>
                  <a:pt x="2226736" y="3619500"/>
                </a:lnTo>
                <a:lnTo>
                  <a:pt x="2124446" y="3733800"/>
                </a:lnTo>
                <a:lnTo>
                  <a:pt x="2023871" y="3848100"/>
                </a:lnTo>
                <a:lnTo>
                  <a:pt x="1957834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4" y="4076700"/>
                </a:lnTo>
                <a:lnTo>
                  <a:pt x="2133098" y="4025900"/>
                </a:lnTo>
                <a:lnTo>
                  <a:pt x="2198464" y="3949700"/>
                </a:lnTo>
                <a:lnTo>
                  <a:pt x="2231470" y="3924300"/>
                </a:lnTo>
                <a:lnTo>
                  <a:pt x="2298110" y="3848100"/>
                </a:lnTo>
                <a:lnTo>
                  <a:pt x="2399589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2" y="3581400"/>
                </a:lnTo>
                <a:lnTo>
                  <a:pt x="2746575" y="3517900"/>
                </a:lnTo>
                <a:lnTo>
                  <a:pt x="2710279" y="3467100"/>
                </a:lnTo>
                <a:lnTo>
                  <a:pt x="2674175" y="3429000"/>
                </a:lnTo>
                <a:lnTo>
                  <a:pt x="2807836" y="3289300"/>
                </a:lnTo>
                <a:lnTo>
                  <a:pt x="2538526" y="3289300"/>
                </a:lnTo>
                <a:lnTo>
                  <a:pt x="2435236" y="3175000"/>
                </a:lnTo>
                <a:lnTo>
                  <a:pt x="2333680" y="3060700"/>
                </a:lnTo>
                <a:lnTo>
                  <a:pt x="2266995" y="2984500"/>
                </a:lnTo>
                <a:lnTo>
                  <a:pt x="2201163" y="2908300"/>
                </a:lnTo>
                <a:lnTo>
                  <a:pt x="2136217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12" y="965200"/>
                </a:moveTo>
                <a:lnTo>
                  <a:pt x="840182" y="1003300"/>
                </a:lnTo>
                <a:lnTo>
                  <a:pt x="804618" y="1041400"/>
                </a:lnTo>
                <a:lnTo>
                  <a:pt x="769590" y="1079500"/>
                </a:lnTo>
                <a:lnTo>
                  <a:pt x="735065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2" y="1358900"/>
                </a:lnTo>
                <a:lnTo>
                  <a:pt x="834681" y="1397000"/>
                </a:lnTo>
                <a:lnTo>
                  <a:pt x="858448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2" y="1612900"/>
                </a:lnTo>
                <a:lnTo>
                  <a:pt x="983405" y="1651000"/>
                </a:lnTo>
                <a:lnTo>
                  <a:pt x="1009590" y="1689100"/>
                </a:lnTo>
                <a:lnTo>
                  <a:pt x="1036163" y="1739900"/>
                </a:lnTo>
                <a:lnTo>
                  <a:pt x="1063119" y="1778000"/>
                </a:lnTo>
                <a:lnTo>
                  <a:pt x="1090454" y="1816100"/>
                </a:lnTo>
                <a:lnTo>
                  <a:pt x="1118164" y="1854200"/>
                </a:lnTo>
                <a:lnTo>
                  <a:pt x="1146244" y="1905000"/>
                </a:lnTo>
                <a:lnTo>
                  <a:pt x="1174690" y="1943100"/>
                </a:lnTo>
                <a:lnTo>
                  <a:pt x="1203498" y="1981200"/>
                </a:lnTo>
                <a:lnTo>
                  <a:pt x="1232663" y="2019300"/>
                </a:lnTo>
                <a:lnTo>
                  <a:pt x="1262181" y="2070100"/>
                </a:lnTo>
                <a:lnTo>
                  <a:pt x="1292047" y="2108200"/>
                </a:lnTo>
                <a:lnTo>
                  <a:pt x="1322258" y="2146300"/>
                </a:lnTo>
                <a:lnTo>
                  <a:pt x="1352808" y="2197100"/>
                </a:lnTo>
                <a:lnTo>
                  <a:pt x="1383694" y="2235200"/>
                </a:lnTo>
                <a:lnTo>
                  <a:pt x="1414910" y="2273300"/>
                </a:lnTo>
                <a:lnTo>
                  <a:pt x="1446454" y="2311400"/>
                </a:lnTo>
                <a:lnTo>
                  <a:pt x="1478320" y="2362200"/>
                </a:lnTo>
                <a:lnTo>
                  <a:pt x="1510504" y="2400300"/>
                </a:lnTo>
                <a:lnTo>
                  <a:pt x="1543001" y="2438400"/>
                </a:lnTo>
                <a:lnTo>
                  <a:pt x="1575808" y="2476500"/>
                </a:lnTo>
                <a:lnTo>
                  <a:pt x="1608920" y="2527300"/>
                </a:lnTo>
                <a:lnTo>
                  <a:pt x="1642333" y="2565400"/>
                </a:lnTo>
                <a:lnTo>
                  <a:pt x="1676041" y="2603500"/>
                </a:lnTo>
                <a:lnTo>
                  <a:pt x="1710042" y="2654300"/>
                </a:lnTo>
                <a:lnTo>
                  <a:pt x="1674079" y="2679700"/>
                </a:lnTo>
                <a:lnTo>
                  <a:pt x="1531115" y="2832100"/>
                </a:lnTo>
                <a:lnTo>
                  <a:pt x="1495608" y="2857500"/>
                </a:lnTo>
                <a:lnTo>
                  <a:pt x="1389689" y="2971800"/>
                </a:lnTo>
                <a:lnTo>
                  <a:pt x="1354592" y="2997200"/>
                </a:lnTo>
                <a:lnTo>
                  <a:pt x="1215314" y="3149600"/>
                </a:lnTo>
                <a:lnTo>
                  <a:pt x="1180785" y="3175000"/>
                </a:lnTo>
                <a:lnTo>
                  <a:pt x="1077937" y="3289300"/>
                </a:lnTo>
                <a:lnTo>
                  <a:pt x="1342878" y="3289300"/>
                </a:lnTo>
                <a:lnTo>
                  <a:pt x="1390714" y="3238500"/>
                </a:lnTo>
                <a:lnTo>
                  <a:pt x="1426772" y="3213100"/>
                </a:lnTo>
                <a:lnTo>
                  <a:pt x="1609097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45" y="2578100"/>
                </a:lnTo>
                <a:lnTo>
                  <a:pt x="2116020" y="2514600"/>
                </a:lnTo>
                <a:lnTo>
                  <a:pt x="2127582" y="2501900"/>
                </a:lnTo>
                <a:lnTo>
                  <a:pt x="1858708" y="2501900"/>
                </a:lnTo>
                <a:lnTo>
                  <a:pt x="1824726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0" y="2336800"/>
                </a:lnTo>
                <a:lnTo>
                  <a:pt x="1692147" y="2286000"/>
                </a:lnTo>
                <a:lnTo>
                  <a:pt x="1659861" y="2247900"/>
                </a:lnTo>
                <a:lnTo>
                  <a:pt x="1627929" y="2209800"/>
                </a:lnTo>
                <a:lnTo>
                  <a:pt x="1596355" y="2159000"/>
                </a:lnTo>
                <a:lnTo>
                  <a:pt x="1565143" y="2120900"/>
                </a:lnTo>
                <a:lnTo>
                  <a:pt x="1534298" y="2082800"/>
                </a:lnTo>
                <a:lnTo>
                  <a:pt x="1503825" y="2032000"/>
                </a:lnTo>
                <a:lnTo>
                  <a:pt x="1473728" y="1993900"/>
                </a:lnTo>
                <a:lnTo>
                  <a:pt x="1444012" y="1943100"/>
                </a:lnTo>
                <a:lnTo>
                  <a:pt x="1414681" y="1905000"/>
                </a:lnTo>
                <a:lnTo>
                  <a:pt x="1385741" y="1866900"/>
                </a:lnTo>
                <a:lnTo>
                  <a:pt x="1357195" y="1816100"/>
                </a:lnTo>
                <a:lnTo>
                  <a:pt x="1329049" y="1778000"/>
                </a:lnTo>
                <a:lnTo>
                  <a:pt x="1301307" y="1739900"/>
                </a:lnTo>
                <a:lnTo>
                  <a:pt x="1273973" y="1689100"/>
                </a:lnTo>
                <a:lnTo>
                  <a:pt x="1247053" y="1651000"/>
                </a:lnTo>
                <a:lnTo>
                  <a:pt x="1220551" y="1612900"/>
                </a:lnTo>
                <a:lnTo>
                  <a:pt x="1194471" y="1562100"/>
                </a:lnTo>
                <a:lnTo>
                  <a:pt x="1168818" y="1524000"/>
                </a:lnTo>
                <a:lnTo>
                  <a:pt x="1143597" y="1485900"/>
                </a:lnTo>
                <a:lnTo>
                  <a:pt x="1118813" y="1435100"/>
                </a:lnTo>
                <a:lnTo>
                  <a:pt x="1094470" y="1397000"/>
                </a:lnTo>
                <a:lnTo>
                  <a:pt x="1070572" y="1358900"/>
                </a:lnTo>
                <a:lnTo>
                  <a:pt x="1047125" y="1308100"/>
                </a:lnTo>
                <a:lnTo>
                  <a:pt x="1024132" y="1270000"/>
                </a:lnTo>
                <a:lnTo>
                  <a:pt x="1001599" y="1219200"/>
                </a:lnTo>
                <a:lnTo>
                  <a:pt x="979531" y="1181100"/>
                </a:lnTo>
                <a:lnTo>
                  <a:pt x="957931" y="1143000"/>
                </a:lnTo>
                <a:lnTo>
                  <a:pt x="936804" y="1092200"/>
                </a:lnTo>
                <a:lnTo>
                  <a:pt x="916156" y="1054100"/>
                </a:lnTo>
                <a:lnTo>
                  <a:pt x="895991" y="1016000"/>
                </a:lnTo>
                <a:lnTo>
                  <a:pt x="876312" y="965200"/>
                </a:lnTo>
                <a:close/>
              </a:path>
              <a:path w="3274695" h="6870700">
                <a:moveTo>
                  <a:pt x="2859655" y="2006600"/>
                </a:moveTo>
                <a:lnTo>
                  <a:pt x="2606674" y="2006600"/>
                </a:lnTo>
                <a:lnTo>
                  <a:pt x="2635639" y="2044700"/>
                </a:lnTo>
                <a:lnTo>
                  <a:pt x="2664932" y="2082800"/>
                </a:lnTo>
                <a:lnTo>
                  <a:pt x="2694551" y="2120900"/>
                </a:lnTo>
                <a:lnTo>
                  <a:pt x="2724491" y="2159000"/>
                </a:lnTo>
                <a:lnTo>
                  <a:pt x="2754750" y="2197100"/>
                </a:lnTo>
                <a:lnTo>
                  <a:pt x="2785325" y="2235200"/>
                </a:lnTo>
                <a:lnTo>
                  <a:pt x="2816212" y="2273300"/>
                </a:lnTo>
                <a:lnTo>
                  <a:pt x="2847407" y="2311400"/>
                </a:lnTo>
                <a:lnTo>
                  <a:pt x="2878908" y="2349500"/>
                </a:lnTo>
                <a:lnTo>
                  <a:pt x="2910710" y="2387600"/>
                </a:lnTo>
                <a:lnTo>
                  <a:pt x="2942812" y="2425700"/>
                </a:lnTo>
                <a:lnTo>
                  <a:pt x="2975209" y="2463800"/>
                </a:lnTo>
                <a:lnTo>
                  <a:pt x="3007898" y="2501900"/>
                </a:lnTo>
                <a:lnTo>
                  <a:pt x="3040876" y="2552700"/>
                </a:lnTo>
                <a:lnTo>
                  <a:pt x="3074140" y="2590800"/>
                </a:lnTo>
                <a:lnTo>
                  <a:pt x="3141510" y="2667000"/>
                </a:lnTo>
                <a:lnTo>
                  <a:pt x="3107835" y="2692400"/>
                </a:lnTo>
                <a:lnTo>
                  <a:pt x="3039744" y="2768600"/>
                </a:lnTo>
                <a:lnTo>
                  <a:pt x="2970689" y="2844800"/>
                </a:lnTo>
                <a:lnTo>
                  <a:pt x="2900698" y="2921000"/>
                </a:lnTo>
                <a:lnTo>
                  <a:pt x="2865361" y="2946400"/>
                </a:lnTo>
                <a:lnTo>
                  <a:pt x="2792927" y="3022600"/>
                </a:lnTo>
                <a:lnTo>
                  <a:pt x="2683059" y="3136900"/>
                </a:lnTo>
                <a:lnTo>
                  <a:pt x="2538526" y="3289300"/>
                </a:lnTo>
                <a:lnTo>
                  <a:pt x="2807836" y="3289300"/>
                </a:lnTo>
                <a:lnTo>
                  <a:pt x="2931216" y="3162300"/>
                </a:lnTo>
                <a:lnTo>
                  <a:pt x="3003434" y="3098800"/>
                </a:lnTo>
                <a:lnTo>
                  <a:pt x="3072518" y="3022600"/>
                </a:lnTo>
                <a:lnTo>
                  <a:pt x="3140696" y="2946400"/>
                </a:lnTo>
                <a:lnTo>
                  <a:pt x="3174450" y="2921000"/>
                </a:lnTo>
                <a:lnTo>
                  <a:pt x="3241295" y="2844800"/>
                </a:lnTo>
                <a:lnTo>
                  <a:pt x="3274390" y="2806700"/>
                </a:lnTo>
                <a:lnTo>
                  <a:pt x="3274617" y="2806700"/>
                </a:lnTo>
                <a:lnTo>
                  <a:pt x="3274617" y="2514600"/>
                </a:lnTo>
                <a:lnTo>
                  <a:pt x="3174471" y="2400300"/>
                </a:lnTo>
                <a:lnTo>
                  <a:pt x="3141527" y="2362200"/>
                </a:lnTo>
                <a:lnTo>
                  <a:pt x="3108899" y="2324100"/>
                </a:lnTo>
                <a:lnTo>
                  <a:pt x="3076590" y="2286000"/>
                </a:lnTo>
                <a:lnTo>
                  <a:pt x="3044604" y="2247900"/>
                </a:lnTo>
                <a:lnTo>
                  <a:pt x="3012944" y="2209800"/>
                </a:lnTo>
                <a:lnTo>
                  <a:pt x="2981614" y="2171700"/>
                </a:lnTo>
                <a:lnTo>
                  <a:pt x="2950616" y="2133600"/>
                </a:lnTo>
                <a:lnTo>
                  <a:pt x="2919955" y="2095500"/>
                </a:lnTo>
                <a:lnTo>
                  <a:pt x="2889633" y="2044700"/>
                </a:lnTo>
                <a:lnTo>
                  <a:pt x="2859655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2" y="279400"/>
                </a:lnTo>
                <a:lnTo>
                  <a:pt x="1853178" y="304800"/>
                </a:lnTo>
                <a:lnTo>
                  <a:pt x="1811622" y="317500"/>
                </a:lnTo>
                <a:lnTo>
                  <a:pt x="1770415" y="342900"/>
                </a:lnTo>
                <a:lnTo>
                  <a:pt x="1729549" y="355600"/>
                </a:lnTo>
                <a:lnTo>
                  <a:pt x="1742711" y="406400"/>
                </a:lnTo>
                <a:lnTo>
                  <a:pt x="1756567" y="457200"/>
                </a:lnTo>
                <a:lnTo>
                  <a:pt x="1771112" y="495300"/>
                </a:lnTo>
                <a:lnTo>
                  <a:pt x="1786339" y="546100"/>
                </a:lnTo>
                <a:lnTo>
                  <a:pt x="1802242" y="584200"/>
                </a:lnTo>
                <a:lnTo>
                  <a:pt x="1818814" y="635000"/>
                </a:lnTo>
                <a:lnTo>
                  <a:pt x="1836049" y="673100"/>
                </a:lnTo>
                <a:lnTo>
                  <a:pt x="1853941" y="723900"/>
                </a:lnTo>
                <a:lnTo>
                  <a:pt x="1872483" y="774700"/>
                </a:lnTo>
                <a:lnTo>
                  <a:pt x="1891670" y="812800"/>
                </a:lnTo>
                <a:lnTo>
                  <a:pt x="1911494" y="863600"/>
                </a:lnTo>
                <a:lnTo>
                  <a:pt x="1931949" y="901700"/>
                </a:lnTo>
                <a:lnTo>
                  <a:pt x="1953030" y="952500"/>
                </a:lnTo>
                <a:lnTo>
                  <a:pt x="1974729" y="990600"/>
                </a:lnTo>
                <a:lnTo>
                  <a:pt x="1997040" y="1041400"/>
                </a:lnTo>
                <a:lnTo>
                  <a:pt x="2019957" y="1092200"/>
                </a:lnTo>
                <a:lnTo>
                  <a:pt x="2043474" y="1130300"/>
                </a:lnTo>
                <a:lnTo>
                  <a:pt x="2067583" y="1181100"/>
                </a:lnTo>
                <a:lnTo>
                  <a:pt x="2092280" y="1219200"/>
                </a:lnTo>
                <a:lnTo>
                  <a:pt x="2117557" y="1270000"/>
                </a:lnTo>
                <a:lnTo>
                  <a:pt x="2143409" y="1320800"/>
                </a:lnTo>
                <a:lnTo>
                  <a:pt x="2169828" y="1358900"/>
                </a:lnTo>
                <a:lnTo>
                  <a:pt x="2196808" y="1409700"/>
                </a:lnTo>
                <a:lnTo>
                  <a:pt x="2224344" y="1447800"/>
                </a:lnTo>
                <a:lnTo>
                  <a:pt x="2252429" y="1498600"/>
                </a:lnTo>
                <a:lnTo>
                  <a:pt x="2281055" y="1536700"/>
                </a:lnTo>
                <a:lnTo>
                  <a:pt x="2310218" y="1587500"/>
                </a:lnTo>
                <a:lnTo>
                  <a:pt x="2339911" y="1638300"/>
                </a:lnTo>
                <a:lnTo>
                  <a:pt x="2370126" y="1676400"/>
                </a:lnTo>
                <a:lnTo>
                  <a:pt x="2400859" y="1727200"/>
                </a:lnTo>
                <a:lnTo>
                  <a:pt x="2432102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0" y="2273300"/>
                </a:lnTo>
                <a:lnTo>
                  <a:pt x="2063969" y="2298700"/>
                </a:lnTo>
                <a:lnTo>
                  <a:pt x="2029575" y="2336800"/>
                </a:lnTo>
                <a:lnTo>
                  <a:pt x="1995249" y="2362200"/>
                </a:lnTo>
                <a:lnTo>
                  <a:pt x="1926819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2" y="2501900"/>
                </a:lnTo>
                <a:lnTo>
                  <a:pt x="2185456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67" y="2298700"/>
                </a:lnTo>
                <a:lnTo>
                  <a:pt x="2399610" y="2222500"/>
                </a:lnTo>
                <a:lnTo>
                  <a:pt x="2434964" y="2197100"/>
                </a:lnTo>
                <a:lnTo>
                  <a:pt x="2469993" y="2159000"/>
                </a:lnTo>
                <a:lnTo>
                  <a:pt x="2504688" y="2120900"/>
                </a:lnTo>
                <a:lnTo>
                  <a:pt x="2539040" y="2082800"/>
                </a:lnTo>
                <a:lnTo>
                  <a:pt x="2573038" y="2044700"/>
                </a:lnTo>
                <a:lnTo>
                  <a:pt x="2606674" y="2006600"/>
                </a:lnTo>
                <a:lnTo>
                  <a:pt x="2859655" y="2006600"/>
                </a:lnTo>
                <a:lnTo>
                  <a:pt x="2830022" y="1968500"/>
                </a:lnTo>
                <a:lnTo>
                  <a:pt x="2800740" y="1930400"/>
                </a:lnTo>
                <a:lnTo>
                  <a:pt x="2771810" y="1892300"/>
                </a:lnTo>
                <a:lnTo>
                  <a:pt x="2743238" y="1854200"/>
                </a:lnTo>
                <a:lnTo>
                  <a:pt x="2777182" y="1816100"/>
                </a:lnTo>
                <a:lnTo>
                  <a:pt x="2810673" y="1778000"/>
                </a:lnTo>
                <a:lnTo>
                  <a:pt x="2843702" y="1739900"/>
                </a:lnTo>
                <a:lnTo>
                  <a:pt x="2876263" y="1701800"/>
                </a:lnTo>
                <a:lnTo>
                  <a:pt x="2634068" y="1701800"/>
                </a:lnTo>
                <a:lnTo>
                  <a:pt x="2603129" y="1663700"/>
                </a:lnTo>
                <a:lnTo>
                  <a:pt x="2572715" y="1612900"/>
                </a:lnTo>
                <a:lnTo>
                  <a:pt x="2542833" y="1574800"/>
                </a:lnTo>
                <a:lnTo>
                  <a:pt x="2513489" y="1524000"/>
                </a:lnTo>
                <a:lnTo>
                  <a:pt x="2484689" y="1473200"/>
                </a:lnTo>
                <a:lnTo>
                  <a:pt x="2456441" y="1435100"/>
                </a:lnTo>
                <a:lnTo>
                  <a:pt x="2428751" y="1384300"/>
                </a:lnTo>
                <a:lnTo>
                  <a:pt x="2401626" y="1346200"/>
                </a:lnTo>
                <a:lnTo>
                  <a:pt x="2375073" y="1295400"/>
                </a:lnTo>
                <a:lnTo>
                  <a:pt x="2349097" y="1257300"/>
                </a:lnTo>
                <a:lnTo>
                  <a:pt x="2323707" y="1206500"/>
                </a:lnTo>
                <a:lnTo>
                  <a:pt x="2298907" y="1168400"/>
                </a:lnTo>
                <a:lnTo>
                  <a:pt x="2274706" y="1117600"/>
                </a:lnTo>
                <a:lnTo>
                  <a:pt x="2251110" y="1079500"/>
                </a:lnTo>
                <a:lnTo>
                  <a:pt x="2228125" y="1028700"/>
                </a:lnTo>
                <a:lnTo>
                  <a:pt x="2205758" y="990600"/>
                </a:lnTo>
                <a:lnTo>
                  <a:pt x="2184015" y="939800"/>
                </a:lnTo>
                <a:lnTo>
                  <a:pt x="2162905" y="889000"/>
                </a:lnTo>
                <a:lnTo>
                  <a:pt x="2142432" y="850900"/>
                </a:lnTo>
                <a:lnTo>
                  <a:pt x="2122603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3" y="673100"/>
                </a:lnTo>
                <a:lnTo>
                  <a:pt x="2049870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74" y="0"/>
                </a:lnTo>
                <a:lnTo>
                  <a:pt x="2996787" y="12700"/>
                </a:lnTo>
                <a:lnTo>
                  <a:pt x="2892951" y="12700"/>
                </a:lnTo>
                <a:lnTo>
                  <a:pt x="2841409" y="25400"/>
                </a:lnTo>
                <a:lnTo>
                  <a:pt x="2847991" y="63500"/>
                </a:lnTo>
                <a:lnTo>
                  <a:pt x="2855648" y="114300"/>
                </a:lnTo>
                <a:lnTo>
                  <a:pt x="2864367" y="165100"/>
                </a:lnTo>
                <a:lnTo>
                  <a:pt x="2874138" y="203200"/>
                </a:lnTo>
                <a:lnTo>
                  <a:pt x="2884946" y="254000"/>
                </a:lnTo>
                <a:lnTo>
                  <a:pt x="2896782" y="304800"/>
                </a:lnTo>
                <a:lnTo>
                  <a:pt x="2909632" y="342900"/>
                </a:lnTo>
                <a:lnTo>
                  <a:pt x="2923484" y="393700"/>
                </a:lnTo>
                <a:lnTo>
                  <a:pt x="2938327" y="444500"/>
                </a:lnTo>
                <a:lnTo>
                  <a:pt x="2954148" y="482600"/>
                </a:lnTo>
                <a:lnTo>
                  <a:pt x="2970936" y="533400"/>
                </a:lnTo>
                <a:lnTo>
                  <a:pt x="2988677" y="584200"/>
                </a:lnTo>
                <a:lnTo>
                  <a:pt x="3007361" y="622300"/>
                </a:lnTo>
                <a:lnTo>
                  <a:pt x="3026975" y="673100"/>
                </a:lnTo>
                <a:lnTo>
                  <a:pt x="3047508" y="723900"/>
                </a:lnTo>
                <a:lnTo>
                  <a:pt x="3068946" y="762000"/>
                </a:lnTo>
                <a:lnTo>
                  <a:pt x="3091278" y="812800"/>
                </a:lnTo>
                <a:lnTo>
                  <a:pt x="3114492" y="863600"/>
                </a:lnTo>
                <a:lnTo>
                  <a:pt x="3138577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1" y="1028700"/>
                </a:lnTo>
                <a:lnTo>
                  <a:pt x="3092712" y="1079500"/>
                </a:lnTo>
                <a:lnTo>
                  <a:pt x="3067415" y="1117600"/>
                </a:lnTo>
                <a:lnTo>
                  <a:pt x="3041298" y="1155700"/>
                </a:lnTo>
                <a:lnTo>
                  <a:pt x="3014375" y="1206500"/>
                </a:lnTo>
                <a:lnTo>
                  <a:pt x="2986662" y="1244600"/>
                </a:lnTo>
                <a:lnTo>
                  <a:pt x="2958174" y="1282700"/>
                </a:lnTo>
                <a:lnTo>
                  <a:pt x="2928926" y="1333500"/>
                </a:lnTo>
                <a:lnTo>
                  <a:pt x="2898934" y="1371600"/>
                </a:lnTo>
                <a:lnTo>
                  <a:pt x="2868214" y="1409700"/>
                </a:lnTo>
                <a:lnTo>
                  <a:pt x="2836781" y="1447800"/>
                </a:lnTo>
                <a:lnTo>
                  <a:pt x="2804650" y="1498600"/>
                </a:lnTo>
                <a:lnTo>
                  <a:pt x="2771836" y="1536700"/>
                </a:lnTo>
                <a:lnTo>
                  <a:pt x="2738356" y="1574800"/>
                </a:lnTo>
                <a:lnTo>
                  <a:pt x="2704224" y="1625600"/>
                </a:lnTo>
                <a:lnTo>
                  <a:pt x="2669457" y="1663700"/>
                </a:lnTo>
                <a:lnTo>
                  <a:pt x="2634068" y="1701800"/>
                </a:lnTo>
                <a:lnTo>
                  <a:pt x="2876263" y="1701800"/>
                </a:lnTo>
                <a:lnTo>
                  <a:pt x="2908348" y="1663700"/>
                </a:lnTo>
                <a:lnTo>
                  <a:pt x="2939951" y="1625600"/>
                </a:lnTo>
                <a:lnTo>
                  <a:pt x="2971063" y="1587500"/>
                </a:lnTo>
                <a:lnTo>
                  <a:pt x="3001678" y="1549400"/>
                </a:lnTo>
                <a:lnTo>
                  <a:pt x="3031788" y="1498600"/>
                </a:lnTo>
                <a:lnTo>
                  <a:pt x="3061386" y="1460500"/>
                </a:lnTo>
                <a:lnTo>
                  <a:pt x="3090466" y="1422400"/>
                </a:lnTo>
                <a:lnTo>
                  <a:pt x="3119019" y="1384300"/>
                </a:lnTo>
                <a:lnTo>
                  <a:pt x="3147039" y="1346200"/>
                </a:lnTo>
                <a:lnTo>
                  <a:pt x="3174519" y="1308100"/>
                </a:lnTo>
                <a:lnTo>
                  <a:pt x="3201450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7" y="1155700"/>
                </a:lnTo>
                <a:lnTo>
                  <a:pt x="3274617" y="685800"/>
                </a:lnTo>
                <a:lnTo>
                  <a:pt x="3261512" y="647700"/>
                </a:lnTo>
                <a:lnTo>
                  <a:pt x="3244148" y="596900"/>
                </a:lnTo>
                <a:lnTo>
                  <a:pt x="3228203" y="546100"/>
                </a:lnTo>
                <a:lnTo>
                  <a:pt x="3213706" y="495300"/>
                </a:lnTo>
                <a:lnTo>
                  <a:pt x="3200684" y="444500"/>
                </a:lnTo>
                <a:lnTo>
                  <a:pt x="3189165" y="393700"/>
                </a:lnTo>
                <a:lnTo>
                  <a:pt x="3179175" y="342900"/>
                </a:lnTo>
                <a:lnTo>
                  <a:pt x="3170742" y="292100"/>
                </a:lnTo>
                <a:lnTo>
                  <a:pt x="3163893" y="254000"/>
                </a:lnTo>
                <a:lnTo>
                  <a:pt x="3158656" y="203200"/>
                </a:lnTo>
                <a:lnTo>
                  <a:pt x="3155059" y="152400"/>
                </a:lnTo>
                <a:lnTo>
                  <a:pt x="3153128" y="101600"/>
                </a:lnTo>
                <a:lnTo>
                  <a:pt x="3152890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3300" y="1190625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622300" y="398145"/>
            <a:ext cx="76200" cy="7924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9900" y="1190625"/>
            <a:ext cx="5715000" cy="2799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Bahnschrift Light" pitchFamily="34" charset="0"/>
              </a:rPr>
              <a:t> </a:t>
            </a:r>
            <a:r>
              <a:rPr lang="de-DE" sz="2000" dirty="0">
                <a:latin typeface="Bahnschrift Light" pitchFamily="34" charset="0"/>
              </a:rPr>
              <a:t>Wire &amp; Tube 2022, Dusseldorf, Germany </a:t>
            </a:r>
            <a:endParaRPr lang="en-US" sz="2000" kern="0" spc="30" dirty="0">
              <a:solidFill>
                <a:srgbClr val="712E8A"/>
              </a:solidFill>
              <a:latin typeface="Bahnschrift Light" pitchFamily="34" charset="0"/>
              <a:cs typeface="Lucida Sans Unicode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Bahnschrift Light" pitchFamily="34" charset="0"/>
              </a:rPr>
              <a:t> </a:t>
            </a:r>
            <a:r>
              <a:rPr lang="de-DE" sz="2000" dirty="0">
                <a:latin typeface="Bahnschrift Light" pitchFamily="34" charset="0"/>
              </a:rPr>
              <a:t>Wire India Exhibition 2022, Mumbai </a:t>
            </a:r>
            <a:endParaRPr lang="en-US" sz="2000" kern="0" spc="30" dirty="0">
              <a:solidFill>
                <a:srgbClr val="712E8A"/>
              </a:solidFill>
              <a:latin typeface="Bahnschrift Light" pitchFamily="34" charset="0"/>
              <a:cs typeface="Lucida Sans Unicode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Bahnschrift Light" pitchFamily="34" charset="0"/>
              </a:rPr>
              <a:t> </a:t>
            </a:r>
            <a:r>
              <a:rPr lang="de-DE" sz="2000" dirty="0">
                <a:latin typeface="Bahnschrift Light" pitchFamily="34" charset="0"/>
              </a:rPr>
              <a:t>Poultry India Expo 2022, Hyderabad </a:t>
            </a:r>
            <a:endParaRPr lang="en-US" sz="2000" kern="0" spc="30" dirty="0">
              <a:solidFill>
                <a:srgbClr val="712E8A"/>
              </a:solidFill>
              <a:latin typeface="Bahnschrift Light" pitchFamily="34" charset="0"/>
              <a:cs typeface="Lucida Sans Unicode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Bahnschrift Light" pitchFamily="34" charset="0"/>
              </a:rPr>
              <a:t> </a:t>
            </a:r>
            <a:r>
              <a:rPr lang="de-DE" sz="2000" dirty="0">
                <a:latin typeface="Bahnschrift Light" pitchFamily="34" charset="0"/>
              </a:rPr>
              <a:t>Krushi Mela 2022, Surat </a:t>
            </a:r>
            <a:endParaRPr lang="en-US" sz="2000" kern="0" spc="30" dirty="0">
              <a:solidFill>
                <a:srgbClr val="712E8A"/>
              </a:solidFill>
              <a:latin typeface="Bahnschrift Light" pitchFamily="34" charset="0"/>
              <a:cs typeface="Lucida Sans Unicode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Bahnschrift Light" pitchFamily="34" charset="0"/>
              </a:rPr>
              <a:t> </a:t>
            </a:r>
            <a:r>
              <a:rPr lang="de-DE" sz="2000" dirty="0">
                <a:latin typeface="Bahnschrift Light" pitchFamily="34" charset="0"/>
              </a:rPr>
              <a:t>Agri &amp; Horti Technology Expo 2022, Bhopal </a:t>
            </a:r>
            <a:endParaRPr lang="en-US" sz="2000" kern="0" spc="30" dirty="0">
              <a:solidFill>
                <a:srgbClr val="712E8A"/>
              </a:solidFill>
              <a:latin typeface="Bahnschrift Light" pitchFamily="34" charset="0"/>
              <a:cs typeface="Lucida Sans Unicode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Bahnschrift Light" pitchFamily="34" charset="0"/>
              </a:rPr>
              <a:t> Farm Tech Asia Expo 2022, Indore</a:t>
            </a:r>
          </a:p>
        </p:txBody>
      </p:sp>
      <p:pic>
        <p:nvPicPr>
          <p:cNvPr id="16" name="Picture 3" descr="F:\Exhibition Pics\Germany Exhibition\WhatsApp Image 2022-06-28 at 10.09.46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" y="4010025"/>
            <a:ext cx="5257800" cy="2737486"/>
          </a:xfrm>
          <a:prstGeom prst="rect">
            <a:avLst/>
          </a:prstGeom>
          <a:noFill/>
        </p:spPr>
      </p:pic>
      <p:pic>
        <p:nvPicPr>
          <p:cNvPr id="17" name="Picture 4" descr="F:\Exhibition Pics\Bhopal Exhibition\WhatsApp Image 2022-12-30 at 4.44.09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300" y="1177449"/>
            <a:ext cx="4356100" cy="1994376"/>
          </a:xfrm>
          <a:prstGeom prst="rect">
            <a:avLst/>
          </a:prstGeom>
          <a:noFill/>
        </p:spPr>
      </p:pic>
      <p:pic>
        <p:nvPicPr>
          <p:cNvPr id="18" name="Picture 6" descr="F:\Exhibition Pics\Mumbai Exhibition\WhatsApp Image 2022-12-05 at 12.46.10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7300" y="5535215"/>
            <a:ext cx="4356100" cy="2027635"/>
          </a:xfrm>
          <a:prstGeom prst="rect">
            <a:avLst/>
          </a:prstGeom>
          <a:noFill/>
        </p:spPr>
      </p:pic>
      <p:pic>
        <p:nvPicPr>
          <p:cNvPr id="20" name="Picture 3" descr="F:\Exhibition Pics\Mumbai Exhibition\WhatsApp Image 2022-12-05 at 12.46.00 PM (1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7300" y="3248025"/>
            <a:ext cx="435610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84500" y="2867025"/>
            <a:ext cx="4997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IMPROVEMENTS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 dirty="0"/>
              <a:t>We</a:t>
            </a:r>
            <a:r>
              <a:rPr lang="en-US" spc="20" dirty="0"/>
              <a:t> </a:t>
            </a:r>
            <a:r>
              <a:rPr lang="en-US" spc="5" dirty="0"/>
              <a:t>just</a:t>
            </a:r>
            <a:r>
              <a:rPr lang="en-US" spc="20" dirty="0"/>
              <a:t> </a:t>
            </a:r>
            <a:r>
              <a:rPr lang="en-US" spc="10" dirty="0"/>
              <a:t>don’t</a:t>
            </a:r>
            <a:r>
              <a:rPr lang="en-US" spc="25" dirty="0"/>
              <a:t> </a:t>
            </a:r>
            <a:r>
              <a:rPr lang="en-US" spc="15" dirty="0"/>
              <a:t>draw</a:t>
            </a:r>
            <a:r>
              <a:rPr lang="en-US" spc="20" dirty="0"/>
              <a:t> </a:t>
            </a:r>
            <a:r>
              <a:rPr lang="en-US" spc="-40" dirty="0"/>
              <a:t>wires,</a:t>
            </a:r>
            <a:r>
              <a:rPr lang="en-US" spc="25" dirty="0"/>
              <a:t> </a:t>
            </a:r>
            <a:r>
              <a:rPr lang="en-US" spc="-60" dirty="0"/>
              <a:t>we</a:t>
            </a:r>
            <a:r>
              <a:rPr lang="en-US" spc="20" dirty="0"/>
              <a:t> </a:t>
            </a:r>
            <a:r>
              <a:rPr lang="en-US" spc="15" dirty="0"/>
              <a:t>draw</a:t>
            </a:r>
            <a:r>
              <a:rPr lang="en-US" spc="25" dirty="0"/>
              <a:t> </a:t>
            </a:r>
            <a:r>
              <a:rPr lang="en-US" spc="-15" dirty="0"/>
              <a:t>customer</a:t>
            </a:r>
            <a:r>
              <a:rPr lang="en-US" spc="20" dirty="0"/>
              <a:t> </a:t>
            </a:r>
            <a:r>
              <a:rPr lang="en-US" spc="10" dirty="0"/>
              <a:t>satisfaction</a:t>
            </a:r>
          </a:p>
        </p:txBody>
      </p:sp>
      <p:sp>
        <p:nvSpPr>
          <p:cNvPr id="4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581025"/>
            <a:ext cx="8305800" cy="861774"/>
          </a:xfrm>
        </p:spPr>
        <p:txBody>
          <a:bodyPr/>
          <a:lstStyle/>
          <a:p>
            <a:r>
              <a:rPr lang="en-US" dirty="0"/>
              <a:t>Improvements   (Continual improvement)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9900" y="1266825"/>
          <a:ext cx="92202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7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490">
                <a:tc>
                  <a:txBody>
                    <a:bodyPr/>
                    <a:lstStyle/>
                    <a:p>
                      <a:r>
                        <a:rPr lang="en-US" dirty="0"/>
                        <a:t>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365">
                <a:tc>
                  <a:txBody>
                    <a:bodyPr/>
                    <a:lstStyle/>
                    <a:p>
                      <a:r>
                        <a:rPr lang="en-US" dirty="0"/>
                        <a:t>Using</a:t>
                      </a:r>
                      <a:r>
                        <a:rPr lang="en-US" baseline="0" dirty="0"/>
                        <a:t> clean fuel for firing of the reheating furnace</a:t>
                      </a:r>
                    </a:p>
                    <a:p>
                      <a:r>
                        <a:rPr lang="en-US" baseline="0" dirty="0" err="1"/>
                        <a:t>Viz</a:t>
                      </a:r>
                      <a:r>
                        <a:rPr lang="en-US" baseline="0" dirty="0"/>
                        <a:t>:- Bio Gas /PNG)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 is</a:t>
                      </a:r>
                      <a:r>
                        <a:rPr lang="en-US" baseline="0" dirty="0"/>
                        <a:t> clean gas and environment friendly.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90">
                <a:tc>
                  <a:txBody>
                    <a:bodyPr/>
                    <a:lstStyle/>
                    <a:p>
                      <a:r>
                        <a:rPr lang="en-US" dirty="0"/>
                        <a:t>Re heating</a:t>
                      </a:r>
                      <a:r>
                        <a:rPr lang="en-US" baseline="0" dirty="0"/>
                        <a:t> furnace is redesigned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 the fuel  consumption per ton.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365">
                <a:tc>
                  <a:txBody>
                    <a:bodyPr/>
                    <a:lstStyle/>
                    <a:p>
                      <a:r>
                        <a:rPr lang="en-US" dirty="0"/>
                        <a:t>Pay</a:t>
                      </a:r>
                      <a:r>
                        <a:rPr lang="en-US" baseline="0" dirty="0"/>
                        <a:t> off bobbin capacity increased from 150/500 kg to 1000 Kg by changing pay off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Improvement in productivity.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365">
                <a:tc>
                  <a:txBody>
                    <a:bodyPr/>
                    <a:lstStyle/>
                    <a:p>
                      <a:r>
                        <a:rPr lang="en-US" dirty="0"/>
                        <a:t>Wiping process modified from spring wiping to pad wiping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Uniform zinc coating and the coating </a:t>
                      </a:r>
                      <a:r>
                        <a:rPr lang="en-US" dirty="0" err="1"/>
                        <a:t>cpK</a:t>
                      </a:r>
                      <a:r>
                        <a:rPr lang="en-US" baseline="0" dirty="0"/>
                        <a:t> improved from 0.70 to 1.0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6235">
                <a:tc>
                  <a:txBody>
                    <a:bodyPr/>
                    <a:lstStyle/>
                    <a:p>
                      <a:r>
                        <a:rPr lang="en-US" dirty="0"/>
                        <a:t>Wire Rod cleaning by de-scale route in place of  acid 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De- scale route is environment friendly  and the scale is recycled for construction purpose.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90">
                <a:tc>
                  <a:txBody>
                    <a:bodyPr/>
                    <a:lstStyle/>
                    <a:p>
                      <a:r>
                        <a:rPr lang="en-US" dirty="0"/>
                        <a:t>Introduce solar system for  energy</a:t>
                      </a:r>
                      <a:r>
                        <a:rPr lang="en-US" baseline="0" dirty="0"/>
                        <a:t> supply.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Reduce carbon foot print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05625"/>
            <a:ext cx="333933" cy="350520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5"/>
          </p:nvPr>
        </p:nvSpPr>
        <p:spPr>
          <a:xfrm>
            <a:off x="393700" y="6981825"/>
            <a:ext cx="3808729" cy="381000"/>
          </a:xfrm>
        </p:spPr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 dirty="0"/>
              <a:t>We</a:t>
            </a:r>
            <a:r>
              <a:rPr lang="en-US" spc="20" dirty="0"/>
              <a:t> </a:t>
            </a:r>
            <a:r>
              <a:rPr lang="en-US" spc="5" dirty="0"/>
              <a:t>just</a:t>
            </a:r>
            <a:r>
              <a:rPr lang="en-US" spc="20" dirty="0"/>
              <a:t> </a:t>
            </a:r>
            <a:r>
              <a:rPr lang="en-US" spc="10" dirty="0"/>
              <a:t>don’t</a:t>
            </a:r>
            <a:r>
              <a:rPr lang="en-US" spc="25" dirty="0"/>
              <a:t> </a:t>
            </a:r>
            <a:r>
              <a:rPr lang="en-US" spc="15" dirty="0"/>
              <a:t>draw</a:t>
            </a:r>
            <a:r>
              <a:rPr lang="en-US" spc="20" dirty="0"/>
              <a:t> </a:t>
            </a:r>
            <a:r>
              <a:rPr lang="en-US" spc="-40" dirty="0"/>
              <a:t>wires,</a:t>
            </a:r>
            <a:r>
              <a:rPr lang="en-US" spc="25" dirty="0"/>
              <a:t> </a:t>
            </a:r>
            <a:r>
              <a:rPr lang="en-US" spc="-60" dirty="0"/>
              <a:t>we</a:t>
            </a:r>
            <a:r>
              <a:rPr lang="en-US" spc="20" dirty="0"/>
              <a:t> </a:t>
            </a:r>
            <a:r>
              <a:rPr lang="en-US" spc="15" dirty="0"/>
              <a:t>draw</a:t>
            </a:r>
            <a:r>
              <a:rPr lang="en-US" spc="25" dirty="0"/>
              <a:t> </a:t>
            </a:r>
            <a:r>
              <a:rPr lang="en-US" spc="-15" dirty="0"/>
              <a:t>customer</a:t>
            </a:r>
            <a:r>
              <a:rPr lang="en-US" spc="20" dirty="0"/>
              <a:t> </a:t>
            </a:r>
            <a:r>
              <a:rPr lang="en-US" spc="10" dirty="0"/>
              <a:t>satisfaction</a:t>
            </a:r>
          </a:p>
        </p:txBody>
      </p:sp>
      <p:sp>
        <p:nvSpPr>
          <p:cNvPr id="9" name="object 3"/>
          <p:cNvSpPr/>
          <p:nvPr/>
        </p:nvSpPr>
        <p:spPr>
          <a:xfrm>
            <a:off x="393700" y="690562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74900" y="2943225"/>
            <a:ext cx="6771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SOCIAL RESPONISBILTY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 dirty="0"/>
              <a:t>We</a:t>
            </a:r>
            <a:r>
              <a:rPr lang="en-US" spc="20" dirty="0"/>
              <a:t> </a:t>
            </a:r>
            <a:r>
              <a:rPr lang="en-US" spc="5" dirty="0"/>
              <a:t>just</a:t>
            </a:r>
            <a:r>
              <a:rPr lang="en-US" spc="20" dirty="0"/>
              <a:t> </a:t>
            </a:r>
            <a:r>
              <a:rPr lang="en-US" spc="10" dirty="0"/>
              <a:t>don’t</a:t>
            </a:r>
            <a:r>
              <a:rPr lang="en-US" spc="25" dirty="0"/>
              <a:t> </a:t>
            </a:r>
            <a:r>
              <a:rPr lang="en-US" spc="15" dirty="0"/>
              <a:t>draw</a:t>
            </a:r>
            <a:r>
              <a:rPr lang="en-US" spc="20" dirty="0"/>
              <a:t> </a:t>
            </a:r>
            <a:r>
              <a:rPr lang="en-US" spc="-40" dirty="0"/>
              <a:t>wires,</a:t>
            </a:r>
            <a:r>
              <a:rPr lang="en-US" spc="25" dirty="0"/>
              <a:t> </a:t>
            </a:r>
            <a:r>
              <a:rPr lang="en-US" spc="-60" dirty="0"/>
              <a:t>we</a:t>
            </a:r>
            <a:r>
              <a:rPr lang="en-US" spc="20" dirty="0"/>
              <a:t> </a:t>
            </a:r>
            <a:r>
              <a:rPr lang="en-US" spc="15" dirty="0"/>
              <a:t>draw</a:t>
            </a:r>
            <a:r>
              <a:rPr lang="en-US" spc="25" dirty="0"/>
              <a:t> </a:t>
            </a:r>
            <a:r>
              <a:rPr lang="en-US" spc="-15" dirty="0"/>
              <a:t>customer</a:t>
            </a:r>
            <a:r>
              <a:rPr lang="en-US" spc="20" dirty="0"/>
              <a:t> </a:t>
            </a:r>
            <a:r>
              <a:rPr lang="en-US" spc="10" dirty="0"/>
              <a:t>satisfaction</a:t>
            </a:r>
          </a:p>
        </p:txBody>
      </p:sp>
      <p:sp>
        <p:nvSpPr>
          <p:cNvPr id="4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0900" y="581025"/>
            <a:ext cx="24542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35" dirty="0"/>
              <a:t>CSR</a:t>
            </a:r>
            <a:r>
              <a:rPr spc="-210" dirty="0"/>
              <a:t> </a:t>
            </a:r>
            <a:r>
              <a:rPr spc="40" dirty="0"/>
              <a:t>Activities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861739"/>
            <a:ext cx="333921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49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18503" y="1177925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5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8" y="5245100"/>
                </a:lnTo>
                <a:lnTo>
                  <a:pt x="2728946" y="5295900"/>
                </a:lnTo>
                <a:lnTo>
                  <a:pt x="2762239" y="5334000"/>
                </a:lnTo>
                <a:lnTo>
                  <a:pt x="2794871" y="5372100"/>
                </a:lnTo>
                <a:lnTo>
                  <a:pt x="2826825" y="5422900"/>
                </a:lnTo>
                <a:lnTo>
                  <a:pt x="2858086" y="5461000"/>
                </a:lnTo>
                <a:lnTo>
                  <a:pt x="2888639" y="5499100"/>
                </a:lnTo>
                <a:lnTo>
                  <a:pt x="2918467" y="5549900"/>
                </a:lnTo>
                <a:lnTo>
                  <a:pt x="2947556" y="5588000"/>
                </a:lnTo>
                <a:lnTo>
                  <a:pt x="2975890" y="5626100"/>
                </a:lnTo>
                <a:lnTo>
                  <a:pt x="3003452" y="5664200"/>
                </a:lnTo>
                <a:lnTo>
                  <a:pt x="3030228" y="5715000"/>
                </a:lnTo>
                <a:lnTo>
                  <a:pt x="3056201" y="5753100"/>
                </a:lnTo>
                <a:lnTo>
                  <a:pt x="3081357" y="5791200"/>
                </a:lnTo>
                <a:lnTo>
                  <a:pt x="3105678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3" y="6858000"/>
                </a:lnTo>
                <a:lnTo>
                  <a:pt x="2927956" y="6858000"/>
                </a:lnTo>
                <a:lnTo>
                  <a:pt x="2979921" y="6870700"/>
                </a:lnTo>
                <a:lnTo>
                  <a:pt x="3137344" y="6870700"/>
                </a:lnTo>
                <a:lnTo>
                  <a:pt x="3136103" y="6832600"/>
                </a:lnTo>
                <a:lnTo>
                  <a:pt x="3136601" y="6781800"/>
                </a:lnTo>
                <a:lnTo>
                  <a:pt x="3138809" y="6731000"/>
                </a:lnTo>
                <a:lnTo>
                  <a:pt x="3142700" y="6680200"/>
                </a:lnTo>
                <a:lnTo>
                  <a:pt x="3148245" y="6629400"/>
                </a:lnTo>
                <a:lnTo>
                  <a:pt x="3155415" y="6578600"/>
                </a:lnTo>
                <a:lnTo>
                  <a:pt x="3164182" y="6527800"/>
                </a:lnTo>
                <a:lnTo>
                  <a:pt x="3174518" y="6477000"/>
                </a:lnTo>
                <a:lnTo>
                  <a:pt x="3186394" y="6426200"/>
                </a:lnTo>
                <a:lnTo>
                  <a:pt x="3199783" y="6375400"/>
                </a:lnTo>
                <a:lnTo>
                  <a:pt x="3214654" y="6324600"/>
                </a:lnTo>
                <a:lnTo>
                  <a:pt x="3230981" y="6273800"/>
                </a:lnTo>
                <a:lnTo>
                  <a:pt x="3248735" y="6223000"/>
                </a:lnTo>
                <a:lnTo>
                  <a:pt x="3267887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9" y="5651500"/>
                </a:lnTo>
                <a:lnTo>
                  <a:pt x="3191117" y="5613400"/>
                </a:lnTo>
                <a:lnTo>
                  <a:pt x="3164394" y="5562600"/>
                </a:lnTo>
                <a:lnTo>
                  <a:pt x="3137118" y="5524500"/>
                </a:lnTo>
                <a:lnTo>
                  <a:pt x="3109297" y="5486400"/>
                </a:lnTo>
                <a:lnTo>
                  <a:pt x="3080939" y="5448300"/>
                </a:lnTo>
                <a:lnTo>
                  <a:pt x="3052052" y="5410200"/>
                </a:lnTo>
                <a:lnTo>
                  <a:pt x="3022644" y="5372100"/>
                </a:lnTo>
                <a:lnTo>
                  <a:pt x="2992723" y="5334000"/>
                </a:lnTo>
                <a:lnTo>
                  <a:pt x="2962296" y="5295900"/>
                </a:lnTo>
                <a:lnTo>
                  <a:pt x="2931372" y="5245100"/>
                </a:lnTo>
                <a:lnTo>
                  <a:pt x="2899959" y="5207000"/>
                </a:lnTo>
                <a:lnTo>
                  <a:pt x="2868065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50" y="4368800"/>
                </a:lnTo>
                <a:lnTo>
                  <a:pt x="1887406" y="4394200"/>
                </a:lnTo>
                <a:lnTo>
                  <a:pt x="1921442" y="4432300"/>
                </a:lnTo>
                <a:lnTo>
                  <a:pt x="1989723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0" y="4749800"/>
                </a:lnTo>
                <a:lnTo>
                  <a:pt x="2276104" y="4787900"/>
                </a:lnTo>
                <a:lnTo>
                  <a:pt x="2312484" y="4826000"/>
                </a:lnTo>
                <a:lnTo>
                  <a:pt x="2348482" y="4864100"/>
                </a:lnTo>
                <a:lnTo>
                  <a:pt x="2384092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4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7" y="6248400"/>
                </a:lnTo>
                <a:lnTo>
                  <a:pt x="2052276" y="6197600"/>
                </a:lnTo>
                <a:lnTo>
                  <a:pt x="2070359" y="6159500"/>
                </a:lnTo>
                <a:lnTo>
                  <a:pt x="2089110" y="6108700"/>
                </a:lnTo>
                <a:lnTo>
                  <a:pt x="2108521" y="6070600"/>
                </a:lnTo>
                <a:lnTo>
                  <a:pt x="2128587" y="6019800"/>
                </a:lnTo>
                <a:lnTo>
                  <a:pt x="2149300" y="5969000"/>
                </a:lnTo>
                <a:lnTo>
                  <a:pt x="2170654" y="5930900"/>
                </a:lnTo>
                <a:lnTo>
                  <a:pt x="2192642" y="5880100"/>
                </a:lnTo>
                <a:lnTo>
                  <a:pt x="2215257" y="5842000"/>
                </a:lnTo>
                <a:lnTo>
                  <a:pt x="2238493" y="5791200"/>
                </a:lnTo>
                <a:lnTo>
                  <a:pt x="2262344" y="5753100"/>
                </a:lnTo>
                <a:lnTo>
                  <a:pt x="2286802" y="5702300"/>
                </a:lnTo>
                <a:lnTo>
                  <a:pt x="2311860" y="5664200"/>
                </a:lnTo>
                <a:lnTo>
                  <a:pt x="2337513" y="5613400"/>
                </a:lnTo>
                <a:lnTo>
                  <a:pt x="2363753" y="5575300"/>
                </a:lnTo>
                <a:lnTo>
                  <a:pt x="2390574" y="5524500"/>
                </a:lnTo>
                <a:lnTo>
                  <a:pt x="2417970" y="5486400"/>
                </a:lnTo>
                <a:lnTo>
                  <a:pt x="2445933" y="5435600"/>
                </a:lnTo>
                <a:lnTo>
                  <a:pt x="2474456" y="5384800"/>
                </a:lnTo>
                <a:lnTo>
                  <a:pt x="2503534" y="5346700"/>
                </a:lnTo>
                <a:lnTo>
                  <a:pt x="2533160" y="5295900"/>
                </a:lnTo>
                <a:lnTo>
                  <a:pt x="2563326" y="5257800"/>
                </a:lnTo>
                <a:lnTo>
                  <a:pt x="2594027" y="5207000"/>
                </a:lnTo>
                <a:lnTo>
                  <a:pt x="2625255" y="5168900"/>
                </a:lnTo>
                <a:lnTo>
                  <a:pt x="2868065" y="5168900"/>
                </a:lnTo>
                <a:lnTo>
                  <a:pt x="2835697" y="5130800"/>
                </a:lnTo>
                <a:lnTo>
                  <a:pt x="2802864" y="5092700"/>
                </a:lnTo>
                <a:lnTo>
                  <a:pt x="2769573" y="5054600"/>
                </a:lnTo>
                <a:lnTo>
                  <a:pt x="2735833" y="5016500"/>
                </a:lnTo>
                <a:lnTo>
                  <a:pt x="2764601" y="4978400"/>
                </a:lnTo>
                <a:lnTo>
                  <a:pt x="2793734" y="4940300"/>
                </a:lnTo>
                <a:lnTo>
                  <a:pt x="2823226" y="4902200"/>
                </a:lnTo>
                <a:lnTo>
                  <a:pt x="2853073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0" y="4711700"/>
                </a:lnTo>
                <a:lnTo>
                  <a:pt x="2428928" y="4673600"/>
                </a:lnTo>
                <a:lnTo>
                  <a:pt x="2393683" y="4635500"/>
                </a:lnTo>
                <a:lnTo>
                  <a:pt x="2358101" y="4597400"/>
                </a:lnTo>
                <a:lnTo>
                  <a:pt x="2322190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887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1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5" y="3759200"/>
                </a:lnTo>
                <a:lnTo>
                  <a:pt x="1282421" y="3784600"/>
                </a:lnTo>
                <a:lnTo>
                  <a:pt x="1421831" y="3937000"/>
                </a:lnTo>
                <a:lnTo>
                  <a:pt x="1456959" y="3962400"/>
                </a:lnTo>
                <a:lnTo>
                  <a:pt x="1598512" y="4114800"/>
                </a:lnTo>
                <a:lnTo>
                  <a:pt x="1634150" y="4140200"/>
                </a:lnTo>
                <a:lnTo>
                  <a:pt x="1705711" y="4216400"/>
                </a:lnTo>
                <a:lnTo>
                  <a:pt x="1671478" y="4254500"/>
                </a:lnTo>
                <a:lnTo>
                  <a:pt x="1637537" y="4305300"/>
                </a:lnTo>
                <a:lnTo>
                  <a:pt x="1603891" y="4343400"/>
                </a:lnTo>
                <a:lnTo>
                  <a:pt x="1570544" y="4381500"/>
                </a:lnTo>
                <a:lnTo>
                  <a:pt x="1537502" y="4419600"/>
                </a:lnTo>
                <a:lnTo>
                  <a:pt x="1504768" y="4470400"/>
                </a:lnTo>
                <a:lnTo>
                  <a:pt x="1472347" y="4508500"/>
                </a:lnTo>
                <a:lnTo>
                  <a:pt x="1440243" y="4546600"/>
                </a:lnTo>
                <a:lnTo>
                  <a:pt x="1408461" y="4584700"/>
                </a:lnTo>
                <a:lnTo>
                  <a:pt x="1377004" y="4635500"/>
                </a:lnTo>
                <a:lnTo>
                  <a:pt x="1345877" y="4673600"/>
                </a:lnTo>
                <a:lnTo>
                  <a:pt x="1315085" y="4711700"/>
                </a:lnTo>
                <a:lnTo>
                  <a:pt x="1284632" y="4749800"/>
                </a:lnTo>
                <a:lnTo>
                  <a:pt x="1254522" y="4800600"/>
                </a:lnTo>
                <a:lnTo>
                  <a:pt x="1224760" y="4838700"/>
                </a:lnTo>
                <a:lnTo>
                  <a:pt x="1195349" y="4876800"/>
                </a:lnTo>
                <a:lnTo>
                  <a:pt x="1166294" y="4914900"/>
                </a:lnTo>
                <a:lnTo>
                  <a:pt x="1137600" y="4965700"/>
                </a:lnTo>
                <a:lnTo>
                  <a:pt x="1109271" y="5003800"/>
                </a:lnTo>
                <a:lnTo>
                  <a:pt x="1081311" y="5041900"/>
                </a:lnTo>
                <a:lnTo>
                  <a:pt x="1053725" y="5080000"/>
                </a:lnTo>
                <a:lnTo>
                  <a:pt x="1026516" y="5130800"/>
                </a:lnTo>
                <a:lnTo>
                  <a:pt x="999690" y="5168900"/>
                </a:lnTo>
                <a:lnTo>
                  <a:pt x="973250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0" y="5740400"/>
                </a:lnTo>
                <a:lnTo>
                  <a:pt x="756015" y="5778500"/>
                </a:lnTo>
                <a:lnTo>
                  <a:pt x="790951" y="5816600"/>
                </a:lnTo>
                <a:lnTo>
                  <a:pt x="826406" y="5854700"/>
                </a:lnTo>
                <a:lnTo>
                  <a:pt x="862380" y="5892800"/>
                </a:lnTo>
                <a:lnTo>
                  <a:pt x="882292" y="5854700"/>
                </a:lnTo>
                <a:lnTo>
                  <a:pt x="902693" y="5803900"/>
                </a:lnTo>
                <a:lnTo>
                  <a:pt x="923577" y="5765800"/>
                </a:lnTo>
                <a:lnTo>
                  <a:pt x="944941" y="5727700"/>
                </a:lnTo>
                <a:lnTo>
                  <a:pt x="966779" y="5676900"/>
                </a:lnTo>
                <a:lnTo>
                  <a:pt x="989087" y="5638800"/>
                </a:lnTo>
                <a:lnTo>
                  <a:pt x="1011860" y="5600700"/>
                </a:lnTo>
                <a:lnTo>
                  <a:pt x="1035094" y="5549900"/>
                </a:lnTo>
                <a:lnTo>
                  <a:pt x="1058783" y="5511800"/>
                </a:lnTo>
                <a:lnTo>
                  <a:pt x="1082923" y="5461000"/>
                </a:lnTo>
                <a:lnTo>
                  <a:pt x="1107510" y="5422900"/>
                </a:lnTo>
                <a:lnTo>
                  <a:pt x="1132538" y="5384800"/>
                </a:lnTo>
                <a:lnTo>
                  <a:pt x="1158003" y="5334000"/>
                </a:lnTo>
                <a:lnTo>
                  <a:pt x="1183900" y="5295900"/>
                </a:lnTo>
                <a:lnTo>
                  <a:pt x="1210225" y="5257800"/>
                </a:lnTo>
                <a:lnTo>
                  <a:pt x="1236972" y="5207000"/>
                </a:lnTo>
                <a:lnTo>
                  <a:pt x="1264138" y="5168900"/>
                </a:lnTo>
                <a:lnTo>
                  <a:pt x="1291717" y="5130800"/>
                </a:lnTo>
                <a:lnTo>
                  <a:pt x="1319704" y="5080000"/>
                </a:lnTo>
                <a:lnTo>
                  <a:pt x="1348095" y="5041900"/>
                </a:lnTo>
                <a:lnTo>
                  <a:pt x="1376886" y="5003800"/>
                </a:lnTo>
                <a:lnTo>
                  <a:pt x="1406071" y="4953000"/>
                </a:lnTo>
                <a:lnTo>
                  <a:pt x="1435646" y="4914900"/>
                </a:lnTo>
                <a:lnTo>
                  <a:pt x="1465606" y="4876800"/>
                </a:lnTo>
                <a:lnTo>
                  <a:pt x="1495946" y="4826000"/>
                </a:lnTo>
                <a:lnTo>
                  <a:pt x="1526662" y="4787900"/>
                </a:lnTo>
                <a:lnTo>
                  <a:pt x="1557749" y="4749800"/>
                </a:lnTo>
                <a:lnTo>
                  <a:pt x="1589203" y="4699000"/>
                </a:lnTo>
                <a:lnTo>
                  <a:pt x="1621018" y="4660900"/>
                </a:lnTo>
                <a:lnTo>
                  <a:pt x="1653189" y="4622800"/>
                </a:lnTo>
                <a:lnTo>
                  <a:pt x="1685713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7" y="4140200"/>
                </a:lnTo>
                <a:lnTo>
                  <a:pt x="2090042" y="4076700"/>
                </a:lnTo>
                <a:lnTo>
                  <a:pt x="1828355" y="4076700"/>
                </a:lnTo>
                <a:lnTo>
                  <a:pt x="1643285" y="3886200"/>
                </a:lnTo>
                <a:lnTo>
                  <a:pt x="1461344" y="3695700"/>
                </a:lnTo>
                <a:lnTo>
                  <a:pt x="1353851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887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500" y="3581400"/>
                </a:moveTo>
                <a:lnTo>
                  <a:pt x="2537586" y="3581400"/>
                </a:lnTo>
                <a:lnTo>
                  <a:pt x="2645555" y="3695700"/>
                </a:lnTo>
                <a:lnTo>
                  <a:pt x="2828264" y="3886200"/>
                </a:lnTo>
                <a:lnTo>
                  <a:pt x="2863624" y="3924300"/>
                </a:lnTo>
                <a:lnTo>
                  <a:pt x="2898783" y="3949700"/>
                </a:lnTo>
                <a:lnTo>
                  <a:pt x="2933732" y="3987800"/>
                </a:lnTo>
                <a:lnTo>
                  <a:pt x="3002970" y="4064000"/>
                </a:lnTo>
                <a:lnTo>
                  <a:pt x="3071277" y="4140200"/>
                </a:lnTo>
                <a:lnTo>
                  <a:pt x="3138589" y="4216400"/>
                </a:lnTo>
                <a:lnTo>
                  <a:pt x="3104563" y="4254500"/>
                </a:lnTo>
                <a:lnTo>
                  <a:pt x="3037329" y="4330700"/>
                </a:lnTo>
                <a:lnTo>
                  <a:pt x="2971214" y="4406900"/>
                </a:lnTo>
                <a:lnTo>
                  <a:pt x="2938585" y="4445000"/>
                </a:lnTo>
                <a:lnTo>
                  <a:pt x="2906249" y="4483100"/>
                </a:lnTo>
                <a:lnTo>
                  <a:pt x="2874209" y="4521200"/>
                </a:lnTo>
                <a:lnTo>
                  <a:pt x="2842469" y="4559300"/>
                </a:lnTo>
                <a:lnTo>
                  <a:pt x="2811033" y="4597400"/>
                </a:lnTo>
                <a:lnTo>
                  <a:pt x="2779906" y="4635500"/>
                </a:lnTo>
                <a:lnTo>
                  <a:pt x="2749092" y="4673600"/>
                </a:lnTo>
                <a:lnTo>
                  <a:pt x="2718594" y="4711700"/>
                </a:lnTo>
                <a:lnTo>
                  <a:pt x="2688418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73" y="4864100"/>
                </a:lnTo>
                <a:lnTo>
                  <a:pt x="2883271" y="4826000"/>
                </a:lnTo>
                <a:lnTo>
                  <a:pt x="2913815" y="4787900"/>
                </a:lnTo>
                <a:lnTo>
                  <a:pt x="2944700" y="4749800"/>
                </a:lnTo>
                <a:lnTo>
                  <a:pt x="2975922" y="4711700"/>
                </a:lnTo>
                <a:lnTo>
                  <a:pt x="3007476" y="4660900"/>
                </a:lnTo>
                <a:lnTo>
                  <a:pt x="3039357" y="4622800"/>
                </a:lnTo>
                <a:lnTo>
                  <a:pt x="3071561" y="4584700"/>
                </a:lnTo>
                <a:lnTo>
                  <a:pt x="3104083" y="4546600"/>
                </a:lnTo>
                <a:lnTo>
                  <a:pt x="3136919" y="4508500"/>
                </a:lnTo>
                <a:lnTo>
                  <a:pt x="3170063" y="4470400"/>
                </a:lnTo>
                <a:lnTo>
                  <a:pt x="3203512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31" y="4064000"/>
                </a:lnTo>
                <a:lnTo>
                  <a:pt x="3205976" y="3987800"/>
                </a:lnTo>
                <a:lnTo>
                  <a:pt x="3172552" y="3962400"/>
                </a:lnTo>
                <a:lnTo>
                  <a:pt x="3105105" y="38862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15" y="3594100"/>
                </a:lnTo>
                <a:lnTo>
                  <a:pt x="2807500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78" y="4546600"/>
                </a:lnTo>
                <a:lnTo>
                  <a:pt x="34184" y="4597400"/>
                </a:lnTo>
                <a:lnTo>
                  <a:pt x="52488" y="4648200"/>
                </a:lnTo>
                <a:lnTo>
                  <a:pt x="71558" y="4699000"/>
                </a:lnTo>
                <a:lnTo>
                  <a:pt x="91363" y="4749800"/>
                </a:lnTo>
                <a:lnTo>
                  <a:pt x="120452" y="4711700"/>
                </a:lnTo>
                <a:lnTo>
                  <a:pt x="149833" y="4673600"/>
                </a:lnTo>
                <a:lnTo>
                  <a:pt x="179504" y="4635500"/>
                </a:lnTo>
                <a:lnTo>
                  <a:pt x="209460" y="4597400"/>
                </a:lnTo>
                <a:lnTo>
                  <a:pt x="239699" y="4546600"/>
                </a:lnTo>
                <a:lnTo>
                  <a:pt x="270216" y="4508500"/>
                </a:lnTo>
                <a:lnTo>
                  <a:pt x="301008" y="4470400"/>
                </a:lnTo>
                <a:lnTo>
                  <a:pt x="332071" y="4432300"/>
                </a:lnTo>
                <a:lnTo>
                  <a:pt x="363402" y="4394200"/>
                </a:lnTo>
                <a:lnTo>
                  <a:pt x="426853" y="4318000"/>
                </a:lnTo>
                <a:lnTo>
                  <a:pt x="491332" y="4241800"/>
                </a:lnTo>
                <a:lnTo>
                  <a:pt x="556810" y="4165600"/>
                </a:lnTo>
                <a:lnTo>
                  <a:pt x="623259" y="4089400"/>
                </a:lnTo>
                <a:lnTo>
                  <a:pt x="656838" y="4051300"/>
                </a:lnTo>
                <a:lnTo>
                  <a:pt x="690649" y="4000500"/>
                </a:lnTo>
                <a:lnTo>
                  <a:pt x="758953" y="3924300"/>
                </a:lnTo>
                <a:lnTo>
                  <a:pt x="828140" y="3848100"/>
                </a:lnTo>
                <a:lnTo>
                  <a:pt x="933517" y="3733800"/>
                </a:lnTo>
                <a:lnTo>
                  <a:pt x="1040721" y="3619500"/>
                </a:lnTo>
                <a:lnTo>
                  <a:pt x="1076845" y="3581400"/>
                </a:lnTo>
                <a:lnTo>
                  <a:pt x="1353851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4" y="3213100"/>
                </a:lnTo>
                <a:lnTo>
                  <a:pt x="970673" y="3162300"/>
                </a:lnTo>
                <a:lnTo>
                  <a:pt x="865222" y="3048000"/>
                </a:lnTo>
                <a:lnTo>
                  <a:pt x="795982" y="2971800"/>
                </a:lnTo>
                <a:lnTo>
                  <a:pt x="727622" y="2895600"/>
                </a:lnTo>
                <a:lnTo>
                  <a:pt x="660173" y="2819400"/>
                </a:lnTo>
                <a:lnTo>
                  <a:pt x="593660" y="2743200"/>
                </a:lnTo>
                <a:lnTo>
                  <a:pt x="560763" y="2692400"/>
                </a:lnTo>
                <a:lnTo>
                  <a:pt x="495708" y="2616200"/>
                </a:lnTo>
                <a:lnTo>
                  <a:pt x="431660" y="2540000"/>
                </a:lnTo>
                <a:lnTo>
                  <a:pt x="400022" y="2501900"/>
                </a:lnTo>
                <a:lnTo>
                  <a:pt x="368647" y="2463800"/>
                </a:lnTo>
                <a:lnTo>
                  <a:pt x="337537" y="2425700"/>
                </a:lnTo>
                <a:lnTo>
                  <a:pt x="306696" y="2387600"/>
                </a:lnTo>
                <a:lnTo>
                  <a:pt x="276128" y="2349500"/>
                </a:lnTo>
                <a:lnTo>
                  <a:pt x="245836" y="2311400"/>
                </a:lnTo>
                <a:lnTo>
                  <a:pt x="215823" y="2273300"/>
                </a:lnTo>
                <a:lnTo>
                  <a:pt x="186094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093" y="2794000"/>
                </a:moveTo>
                <a:lnTo>
                  <a:pt x="1831936" y="2794000"/>
                </a:lnTo>
                <a:lnTo>
                  <a:pt x="1895772" y="2870200"/>
                </a:lnTo>
                <a:lnTo>
                  <a:pt x="1960475" y="2946400"/>
                </a:lnTo>
                <a:lnTo>
                  <a:pt x="2026025" y="3022600"/>
                </a:lnTo>
                <a:lnTo>
                  <a:pt x="2092399" y="3098800"/>
                </a:lnTo>
                <a:lnTo>
                  <a:pt x="2193457" y="3213100"/>
                </a:lnTo>
                <a:lnTo>
                  <a:pt x="2296247" y="3327400"/>
                </a:lnTo>
                <a:lnTo>
                  <a:pt x="2330882" y="3352800"/>
                </a:lnTo>
                <a:lnTo>
                  <a:pt x="2400693" y="3429000"/>
                </a:lnTo>
                <a:lnTo>
                  <a:pt x="2330620" y="3505200"/>
                </a:lnTo>
                <a:lnTo>
                  <a:pt x="2226741" y="3619500"/>
                </a:lnTo>
                <a:lnTo>
                  <a:pt x="2124451" y="3733800"/>
                </a:lnTo>
                <a:lnTo>
                  <a:pt x="2023874" y="3848100"/>
                </a:lnTo>
                <a:lnTo>
                  <a:pt x="1957835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42" y="4076700"/>
                </a:lnTo>
                <a:lnTo>
                  <a:pt x="2133108" y="4025900"/>
                </a:lnTo>
                <a:lnTo>
                  <a:pt x="2198477" y="3949700"/>
                </a:lnTo>
                <a:lnTo>
                  <a:pt x="2231484" y="3924300"/>
                </a:lnTo>
                <a:lnTo>
                  <a:pt x="2298124" y="3848100"/>
                </a:lnTo>
                <a:lnTo>
                  <a:pt x="2399601" y="3733800"/>
                </a:lnTo>
                <a:lnTo>
                  <a:pt x="2502813" y="3619500"/>
                </a:lnTo>
                <a:lnTo>
                  <a:pt x="2537586" y="3581400"/>
                </a:lnTo>
                <a:lnTo>
                  <a:pt x="2807500" y="3581400"/>
                </a:lnTo>
                <a:lnTo>
                  <a:pt x="2746593" y="3517900"/>
                </a:lnTo>
                <a:lnTo>
                  <a:pt x="2710295" y="3467100"/>
                </a:lnTo>
                <a:lnTo>
                  <a:pt x="2674188" y="3429000"/>
                </a:lnTo>
                <a:lnTo>
                  <a:pt x="2807847" y="3289300"/>
                </a:lnTo>
                <a:lnTo>
                  <a:pt x="2538539" y="3289300"/>
                </a:lnTo>
                <a:lnTo>
                  <a:pt x="2435244" y="3175000"/>
                </a:lnTo>
                <a:lnTo>
                  <a:pt x="2333686" y="3060700"/>
                </a:lnTo>
                <a:lnTo>
                  <a:pt x="2267001" y="2984500"/>
                </a:lnTo>
                <a:lnTo>
                  <a:pt x="2201169" y="2908300"/>
                </a:lnTo>
                <a:lnTo>
                  <a:pt x="2136223" y="2832100"/>
                </a:lnTo>
                <a:lnTo>
                  <a:pt x="2104093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89" y="1003300"/>
                </a:lnTo>
                <a:lnTo>
                  <a:pt x="804622" y="1041400"/>
                </a:lnTo>
                <a:lnTo>
                  <a:pt x="769593" y="1079500"/>
                </a:lnTo>
                <a:lnTo>
                  <a:pt x="735072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54604" y="3009900"/>
                </a:lnTo>
                <a:lnTo>
                  <a:pt x="1319616" y="30353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093" y="2794000"/>
                </a:lnTo>
                <a:lnTo>
                  <a:pt x="2040537" y="2717800"/>
                </a:lnTo>
                <a:lnTo>
                  <a:pt x="2009120" y="2692400"/>
                </a:lnTo>
                <a:lnTo>
                  <a:pt x="1977948" y="2654300"/>
                </a:lnTo>
                <a:lnTo>
                  <a:pt x="2046850" y="2578100"/>
                </a:lnTo>
                <a:lnTo>
                  <a:pt x="2116024" y="2514600"/>
                </a:lnTo>
                <a:lnTo>
                  <a:pt x="2127586" y="2501900"/>
                </a:lnTo>
                <a:lnTo>
                  <a:pt x="1858721" y="2501900"/>
                </a:lnTo>
                <a:lnTo>
                  <a:pt x="1824738" y="2463800"/>
                </a:lnTo>
                <a:lnTo>
                  <a:pt x="1791086" y="2413000"/>
                </a:lnTo>
                <a:lnTo>
                  <a:pt x="1757768" y="2374900"/>
                </a:lnTo>
                <a:lnTo>
                  <a:pt x="1724790" y="2336800"/>
                </a:lnTo>
                <a:lnTo>
                  <a:pt x="1692156" y="2286000"/>
                </a:lnTo>
                <a:lnTo>
                  <a:pt x="1659871" y="2247900"/>
                </a:lnTo>
                <a:lnTo>
                  <a:pt x="1627938" y="2209800"/>
                </a:lnTo>
                <a:lnTo>
                  <a:pt x="1596364" y="2159000"/>
                </a:lnTo>
                <a:lnTo>
                  <a:pt x="1565152" y="2120900"/>
                </a:lnTo>
                <a:lnTo>
                  <a:pt x="1534307" y="2082800"/>
                </a:lnTo>
                <a:lnTo>
                  <a:pt x="1503834" y="2032000"/>
                </a:lnTo>
                <a:lnTo>
                  <a:pt x="1473738" y="1993900"/>
                </a:lnTo>
                <a:lnTo>
                  <a:pt x="1444022" y="1943100"/>
                </a:lnTo>
                <a:lnTo>
                  <a:pt x="1414692" y="1905000"/>
                </a:lnTo>
                <a:lnTo>
                  <a:pt x="1385752" y="1866900"/>
                </a:lnTo>
                <a:lnTo>
                  <a:pt x="1357207" y="1816100"/>
                </a:lnTo>
                <a:lnTo>
                  <a:pt x="1329061" y="1778000"/>
                </a:lnTo>
                <a:lnTo>
                  <a:pt x="1301319" y="1739900"/>
                </a:lnTo>
                <a:lnTo>
                  <a:pt x="1273986" y="1689100"/>
                </a:lnTo>
                <a:lnTo>
                  <a:pt x="1247067" y="1651000"/>
                </a:lnTo>
                <a:lnTo>
                  <a:pt x="1220565" y="1612900"/>
                </a:lnTo>
                <a:lnTo>
                  <a:pt x="1194485" y="1562100"/>
                </a:lnTo>
                <a:lnTo>
                  <a:pt x="1168833" y="1524000"/>
                </a:lnTo>
                <a:lnTo>
                  <a:pt x="1143613" y="1485900"/>
                </a:lnTo>
                <a:lnTo>
                  <a:pt x="1118829" y="1435100"/>
                </a:lnTo>
                <a:lnTo>
                  <a:pt x="1094486" y="1397000"/>
                </a:lnTo>
                <a:lnTo>
                  <a:pt x="1070588" y="1358900"/>
                </a:lnTo>
                <a:lnTo>
                  <a:pt x="1047141" y="1308100"/>
                </a:lnTo>
                <a:lnTo>
                  <a:pt x="1024149" y="1270000"/>
                </a:lnTo>
                <a:lnTo>
                  <a:pt x="1001616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73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0" y="3022600"/>
                </a:lnTo>
                <a:lnTo>
                  <a:pt x="2683071" y="3136900"/>
                </a:lnTo>
                <a:lnTo>
                  <a:pt x="2538539" y="3289300"/>
                </a:lnTo>
                <a:lnTo>
                  <a:pt x="2807847" y="3289300"/>
                </a:lnTo>
                <a:lnTo>
                  <a:pt x="2931220" y="3162300"/>
                </a:lnTo>
                <a:lnTo>
                  <a:pt x="3003438" y="3098800"/>
                </a:lnTo>
                <a:lnTo>
                  <a:pt x="3072527" y="3022600"/>
                </a:lnTo>
                <a:lnTo>
                  <a:pt x="3140708" y="2946400"/>
                </a:lnTo>
                <a:lnTo>
                  <a:pt x="3174462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4" y="2400300"/>
                </a:lnTo>
                <a:lnTo>
                  <a:pt x="3141541" y="2362200"/>
                </a:lnTo>
                <a:lnTo>
                  <a:pt x="3108914" y="2324100"/>
                </a:lnTo>
                <a:lnTo>
                  <a:pt x="3076606" y="2286000"/>
                </a:lnTo>
                <a:lnTo>
                  <a:pt x="3044621" y="2247900"/>
                </a:lnTo>
                <a:lnTo>
                  <a:pt x="3012961" y="2209800"/>
                </a:lnTo>
                <a:lnTo>
                  <a:pt x="2981632" y="2171700"/>
                </a:lnTo>
                <a:lnTo>
                  <a:pt x="2950634" y="2133600"/>
                </a:lnTo>
                <a:lnTo>
                  <a:pt x="2919973" y="2095500"/>
                </a:lnTo>
                <a:lnTo>
                  <a:pt x="2889652" y="2044700"/>
                </a:lnTo>
                <a:lnTo>
                  <a:pt x="2859673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8" y="279400"/>
                </a:lnTo>
                <a:lnTo>
                  <a:pt x="1853187" y="304800"/>
                </a:lnTo>
                <a:lnTo>
                  <a:pt x="1811631" y="317500"/>
                </a:lnTo>
                <a:lnTo>
                  <a:pt x="1770421" y="342900"/>
                </a:lnTo>
                <a:lnTo>
                  <a:pt x="1729549" y="355600"/>
                </a:lnTo>
                <a:lnTo>
                  <a:pt x="1742712" y="406400"/>
                </a:lnTo>
                <a:lnTo>
                  <a:pt x="1756569" y="457200"/>
                </a:lnTo>
                <a:lnTo>
                  <a:pt x="1771115" y="495300"/>
                </a:lnTo>
                <a:lnTo>
                  <a:pt x="1786343" y="546100"/>
                </a:lnTo>
                <a:lnTo>
                  <a:pt x="1802247" y="584200"/>
                </a:lnTo>
                <a:lnTo>
                  <a:pt x="1818820" y="635000"/>
                </a:lnTo>
                <a:lnTo>
                  <a:pt x="1836056" y="673100"/>
                </a:lnTo>
                <a:lnTo>
                  <a:pt x="1853948" y="723900"/>
                </a:lnTo>
                <a:lnTo>
                  <a:pt x="1872491" y="774700"/>
                </a:lnTo>
                <a:lnTo>
                  <a:pt x="1891679" y="812800"/>
                </a:lnTo>
                <a:lnTo>
                  <a:pt x="1911503" y="863600"/>
                </a:lnTo>
                <a:lnTo>
                  <a:pt x="1931959" y="901700"/>
                </a:lnTo>
                <a:lnTo>
                  <a:pt x="1953040" y="952500"/>
                </a:lnTo>
                <a:lnTo>
                  <a:pt x="1974740" y="990600"/>
                </a:lnTo>
                <a:lnTo>
                  <a:pt x="1997052" y="1041400"/>
                </a:lnTo>
                <a:lnTo>
                  <a:pt x="2019969" y="1092200"/>
                </a:lnTo>
                <a:lnTo>
                  <a:pt x="2043487" y="1130300"/>
                </a:lnTo>
                <a:lnTo>
                  <a:pt x="2067597" y="1181100"/>
                </a:lnTo>
                <a:lnTo>
                  <a:pt x="2092294" y="1219200"/>
                </a:lnTo>
                <a:lnTo>
                  <a:pt x="2117572" y="1270000"/>
                </a:lnTo>
                <a:lnTo>
                  <a:pt x="2143424" y="1320800"/>
                </a:lnTo>
                <a:lnTo>
                  <a:pt x="2169844" y="1358900"/>
                </a:lnTo>
                <a:lnTo>
                  <a:pt x="2196825" y="1409700"/>
                </a:lnTo>
                <a:lnTo>
                  <a:pt x="2224361" y="1447800"/>
                </a:lnTo>
                <a:lnTo>
                  <a:pt x="2252447" y="1498600"/>
                </a:lnTo>
                <a:lnTo>
                  <a:pt x="2281074" y="1536700"/>
                </a:lnTo>
                <a:lnTo>
                  <a:pt x="2310238" y="1587500"/>
                </a:lnTo>
                <a:lnTo>
                  <a:pt x="2339931" y="1638300"/>
                </a:lnTo>
                <a:lnTo>
                  <a:pt x="2370148" y="1676400"/>
                </a:lnTo>
                <a:lnTo>
                  <a:pt x="2400881" y="1727200"/>
                </a:lnTo>
                <a:lnTo>
                  <a:pt x="2432126" y="1765300"/>
                </a:lnTo>
                <a:lnTo>
                  <a:pt x="2463874" y="1816100"/>
                </a:lnTo>
                <a:lnTo>
                  <a:pt x="2496121" y="1854200"/>
                </a:lnTo>
                <a:lnTo>
                  <a:pt x="2461688" y="1892300"/>
                </a:lnTo>
                <a:lnTo>
                  <a:pt x="2426797" y="1930400"/>
                </a:lnTo>
                <a:lnTo>
                  <a:pt x="2391463" y="1968500"/>
                </a:lnTo>
                <a:lnTo>
                  <a:pt x="2355700" y="2006600"/>
                </a:lnTo>
                <a:lnTo>
                  <a:pt x="2319524" y="2044700"/>
                </a:lnTo>
                <a:lnTo>
                  <a:pt x="2282950" y="2082800"/>
                </a:lnTo>
                <a:lnTo>
                  <a:pt x="2245991" y="2120900"/>
                </a:lnTo>
                <a:lnTo>
                  <a:pt x="2208665" y="2159000"/>
                </a:lnTo>
                <a:lnTo>
                  <a:pt x="2132965" y="2235200"/>
                </a:lnTo>
                <a:lnTo>
                  <a:pt x="2098442" y="2273300"/>
                </a:lnTo>
                <a:lnTo>
                  <a:pt x="2063982" y="2298700"/>
                </a:lnTo>
                <a:lnTo>
                  <a:pt x="2029587" y="2336800"/>
                </a:lnTo>
                <a:lnTo>
                  <a:pt x="1995262" y="2362200"/>
                </a:lnTo>
                <a:lnTo>
                  <a:pt x="1926832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86" y="2501900"/>
                </a:lnTo>
                <a:lnTo>
                  <a:pt x="2185458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73" y="2298700"/>
                </a:lnTo>
                <a:lnTo>
                  <a:pt x="2399620" y="2222500"/>
                </a:lnTo>
                <a:lnTo>
                  <a:pt x="2434974" y="2197100"/>
                </a:lnTo>
                <a:lnTo>
                  <a:pt x="2470002" y="2159000"/>
                </a:lnTo>
                <a:lnTo>
                  <a:pt x="2504696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73" y="2006600"/>
                </a:lnTo>
                <a:lnTo>
                  <a:pt x="2830040" y="1968500"/>
                </a:lnTo>
                <a:lnTo>
                  <a:pt x="2800756" y="1930400"/>
                </a:lnTo>
                <a:lnTo>
                  <a:pt x="2771825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80" y="1701800"/>
                </a:lnTo>
                <a:lnTo>
                  <a:pt x="2634081" y="1701800"/>
                </a:lnTo>
                <a:lnTo>
                  <a:pt x="2603141" y="1663700"/>
                </a:lnTo>
                <a:lnTo>
                  <a:pt x="2572726" y="1612900"/>
                </a:lnTo>
                <a:lnTo>
                  <a:pt x="2542843" y="1574800"/>
                </a:lnTo>
                <a:lnTo>
                  <a:pt x="2513498" y="1524000"/>
                </a:lnTo>
                <a:lnTo>
                  <a:pt x="2484698" y="1473200"/>
                </a:lnTo>
                <a:lnTo>
                  <a:pt x="2456450" y="1435100"/>
                </a:lnTo>
                <a:lnTo>
                  <a:pt x="2428760" y="1384300"/>
                </a:lnTo>
                <a:lnTo>
                  <a:pt x="2401635" y="1346200"/>
                </a:lnTo>
                <a:lnTo>
                  <a:pt x="2375082" y="1295400"/>
                </a:lnTo>
                <a:lnTo>
                  <a:pt x="2349106" y="1257300"/>
                </a:lnTo>
                <a:lnTo>
                  <a:pt x="2323716" y="1206500"/>
                </a:lnTo>
                <a:lnTo>
                  <a:pt x="2298917" y="1168400"/>
                </a:lnTo>
                <a:lnTo>
                  <a:pt x="2274716" y="1117600"/>
                </a:lnTo>
                <a:lnTo>
                  <a:pt x="2251120" y="1079500"/>
                </a:lnTo>
                <a:lnTo>
                  <a:pt x="2228136" y="1028700"/>
                </a:lnTo>
                <a:lnTo>
                  <a:pt x="2205769" y="990600"/>
                </a:lnTo>
                <a:lnTo>
                  <a:pt x="2184027" y="939800"/>
                </a:lnTo>
                <a:lnTo>
                  <a:pt x="2162916" y="889000"/>
                </a:lnTo>
                <a:lnTo>
                  <a:pt x="2142443" y="850900"/>
                </a:lnTo>
                <a:lnTo>
                  <a:pt x="2122615" y="800100"/>
                </a:lnTo>
                <a:lnTo>
                  <a:pt x="2103438" y="762000"/>
                </a:lnTo>
                <a:lnTo>
                  <a:pt x="2084919" y="711200"/>
                </a:lnTo>
                <a:lnTo>
                  <a:pt x="2067065" y="673100"/>
                </a:lnTo>
                <a:lnTo>
                  <a:pt x="2049881" y="622300"/>
                </a:lnTo>
                <a:lnTo>
                  <a:pt x="2033376" y="584200"/>
                </a:lnTo>
                <a:lnTo>
                  <a:pt x="2017554" y="533400"/>
                </a:lnTo>
                <a:lnTo>
                  <a:pt x="2002424" y="495300"/>
                </a:lnTo>
                <a:lnTo>
                  <a:pt x="1987992" y="444500"/>
                </a:lnTo>
                <a:lnTo>
                  <a:pt x="1974264" y="406400"/>
                </a:lnTo>
                <a:lnTo>
                  <a:pt x="1961247" y="355600"/>
                </a:lnTo>
                <a:lnTo>
                  <a:pt x="1948947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3" y="0"/>
                </a:lnTo>
                <a:lnTo>
                  <a:pt x="2996804" y="12700"/>
                </a:lnTo>
                <a:lnTo>
                  <a:pt x="2892965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4" y="1079500"/>
                </a:lnTo>
                <a:lnTo>
                  <a:pt x="3067428" y="1117600"/>
                </a:lnTo>
                <a:lnTo>
                  <a:pt x="3041311" y="1155700"/>
                </a:lnTo>
                <a:lnTo>
                  <a:pt x="3014388" y="1206500"/>
                </a:lnTo>
                <a:lnTo>
                  <a:pt x="2986674" y="1244600"/>
                </a:lnTo>
                <a:lnTo>
                  <a:pt x="2958186" y="1282700"/>
                </a:lnTo>
                <a:lnTo>
                  <a:pt x="2928939" y="1333500"/>
                </a:lnTo>
                <a:lnTo>
                  <a:pt x="2898947" y="1371600"/>
                </a:lnTo>
                <a:lnTo>
                  <a:pt x="2868227" y="1409700"/>
                </a:lnTo>
                <a:lnTo>
                  <a:pt x="2836793" y="1447800"/>
                </a:lnTo>
                <a:lnTo>
                  <a:pt x="2804662" y="1498600"/>
                </a:lnTo>
                <a:lnTo>
                  <a:pt x="2771849" y="1536700"/>
                </a:lnTo>
                <a:lnTo>
                  <a:pt x="2738369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0" y="1701800"/>
                </a:lnTo>
                <a:lnTo>
                  <a:pt x="2908365" y="1663700"/>
                </a:lnTo>
                <a:lnTo>
                  <a:pt x="2939966" y="1625600"/>
                </a:lnTo>
                <a:lnTo>
                  <a:pt x="2971078" y="1587500"/>
                </a:lnTo>
                <a:lnTo>
                  <a:pt x="3001691" y="1549400"/>
                </a:lnTo>
                <a:lnTo>
                  <a:pt x="3031801" y="1498600"/>
                </a:lnTo>
                <a:lnTo>
                  <a:pt x="3061398" y="1460500"/>
                </a:lnTo>
                <a:lnTo>
                  <a:pt x="3090477" y="1422400"/>
                </a:lnTo>
                <a:lnTo>
                  <a:pt x="3119029" y="1384300"/>
                </a:lnTo>
                <a:lnTo>
                  <a:pt x="3147049" y="1346200"/>
                </a:lnTo>
                <a:lnTo>
                  <a:pt x="3174528" y="1308100"/>
                </a:lnTo>
                <a:lnTo>
                  <a:pt x="3201459" y="1270000"/>
                </a:lnTo>
                <a:lnTo>
                  <a:pt x="3227836" y="1231900"/>
                </a:lnTo>
                <a:lnTo>
                  <a:pt x="3253652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7" y="393700"/>
                </a:lnTo>
                <a:lnTo>
                  <a:pt x="3179187" y="342900"/>
                </a:lnTo>
                <a:lnTo>
                  <a:pt x="3170754" y="292100"/>
                </a:lnTo>
                <a:lnTo>
                  <a:pt x="3163906" y="254000"/>
                </a:lnTo>
                <a:lnTo>
                  <a:pt x="3158669" y="203200"/>
                </a:lnTo>
                <a:lnTo>
                  <a:pt x="3155071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100" y="4543425"/>
            <a:ext cx="3657600" cy="198120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5700" y="1266825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Light" pitchFamily="34" charset="0"/>
              </a:rPr>
              <a:t>We always remember to pay back to the society……….</a:t>
            </a:r>
          </a:p>
        </p:txBody>
      </p:sp>
      <p:pic>
        <p:nvPicPr>
          <p:cNvPr id="3073" name="Picture 1" descr="F:\15th August Drive\IMG-20220816-WA0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3700" y="1343025"/>
            <a:ext cx="2365177" cy="5131230"/>
          </a:xfrm>
          <a:prstGeom prst="rect">
            <a:avLst/>
          </a:prstGeom>
          <a:noFill/>
        </p:spPr>
      </p:pic>
      <p:pic>
        <p:nvPicPr>
          <p:cNvPr id="3075" name="Picture 3" descr="F:\Navratri Drive Video\IMG-20220929-WA00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00" y="1762125"/>
            <a:ext cx="3302000" cy="2476500"/>
          </a:xfrm>
          <a:prstGeom prst="rect">
            <a:avLst/>
          </a:prstGeom>
          <a:noFill/>
        </p:spPr>
      </p:pic>
      <p:pic>
        <p:nvPicPr>
          <p:cNvPr id="16" name="Picture 2" descr="F:\15th August Drive\IMG-20220816-WA0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100" y="1800225"/>
            <a:ext cx="3670300" cy="2438400"/>
          </a:xfrm>
          <a:prstGeom prst="rect">
            <a:avLst/>
          </a:prstGeom>
          <a:noFill/>
        </p:spPr>
      </p:pic>
      <p:pic>
        <p:nvPicPr>
          <p:cNvPr id="17" name="Picture 4" descr="F:\Navratri'21 9 days charity activities\Day5 Clothes distribution @Future Foundation School\07a2f0c2-e4ed-4058-a4b3-fc3c62903f8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9900" y="4543425"/>
            <a:ext cx="3614821" cy="1981200"/>
          </a:xfrm>
          <a:prstGeom prst="rect">
            <a:avLst/>
          </a:prstGeom>
          <a:noFill/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698500" y="39814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39"/>
            <a:ext cx="333933" cy="3505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3615" y="504825"/>
            <a:ext cx="8461685" cy="4415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lang="en-US" spc="-65" dirty="0"/>
              <a:t>Employees Engagement Activities</a:t>
            </a:r>
            <a:endParaRPr spc="30" dirty="0"/>
          </a:p>
        </p:txBody>
      </p:sp>
      <p:sp>
        <p:nvSpPr>
          <p:cNvPr id="51" name="object 51"/>
          <p:cNvSpPr/>
          <p:nvPr/>
        </p:nvSpPr>
        <p:spPr>
          <a:xfrm>
            <a:off x="7417385" y="348776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48" y="5168900"/>
                </a:moveTo>
                <a:lnTo>
                  <a:pt x="2625242" y="5168900"/>
                </a:lnTo>
                <a:lnTo>
                  <a:pt x="2660426" y="5207000"/>
                </a:lnTo>
                <a:lnTo>
                  <a:pt x="2694995" y="5245100"/>
                </a:lnTo>
                <a:lnTo>
                  <a:pt x="2728934" y="5295900"/>
                </a:lnTo>
                <a:lnTo>
                  <a:pt x="2762227" y="5334000"/>
                </a:lnTo>
                <a:lnTo>
                  <a:pt x="2794858" y="5372100"/>
                </a:lnTo>
                <a:lnTo>
                  <a:pt x="2826812" y="5422900"/>
                </a:lnTo>
                <a:lnTo>
                  <a:pt x="2858073" y="5461000"/>
                </a:lnTo>
                <a:lnTo>
                  <a:pt x="2888626" y="5499100"/>
                </a:lnTo>
                <a:lnTo>
                  <a:pt x="2918455" y="5549900"/>
                </a:lnTo>
                <a:lnTo>
                  <a:pt x="2947544" y="5588000"/>
                </a:lnTo>
                <a:lnTo>
                  <a:pt x="2975877" y="5626100"/>
                </a:lnTo>
                <a:lnTo>
                  <a:pt x="3003439" y="5664200"/>
                </a:lnTo>
                <a:lnTo>
                  <a:pt x="3030215" y="5715000"/>
                </a:lnTo>
                <a:lnTo>
                  <a:pt x="3056188" y="5753100"/>
                </a:lnTo>
                <a:lnTo>
                  <a:pt x="3081344" y="5791200"/>
                </a:lnTo>
                <a:lnTo>
                  <a:pt x="3105666" y="5842000"/>
                </a:lnTo>
                <a:lnTo>
                  <a:pt x="3129138" y="5880100"/>
                </a:lnTo>
                <a:lnTo>
                  <a:pt x="3151746" y="5918200"/>
                </a:lnTo>
                <a:lnTo>
                  <a:pt x="3126548" y="5969000"/>
                </a:lnTo>
                <a:lnTo>
                  <a:pt x="3102204" y="6019800"/>
                </a:lnTo>
                <a:lnTo>
                  <a:pt x="3078726" y="6057900"/>
                </a:lnTo>
                <a:lnTo>
                  <a:pt x="3056128" y="6108700"/>
                </a:lnTo>
                <a:lnTo>
                  <a:pt x="3034422" y="6159500"/>
                </a:lnTo>
                <a:lnTo>
                  <a:pt x="3013621" y="6197600"/>
                </a:lnTo>
                <a:lnTo>
                  <a:pt x="2993739" y="6248400"/>
                </a:lnTo>
                <a:lnTo>
                  <a:pt x="2974788" y="6299200"/>
                </a:lnTo>
                <a:lnTo>
                  <a:pt x="2956781" y="6337300"/>
                </a:lnTo>
                <a:lnTo>
                  <a:pt x="2939730" y="6388100"/>
                </a:lnTo>
                <a:lnTo>
                  <a:pt x="2923650" y="6438900"/>
                </a:lnTo>
                <a:lnTo>
                  <a:pt x="2908553" y="6477000"/>
                </a:lnTo>
                <a:lnTo>
                  <a:pt x="2894451" y="6527800"/>
                </a:lnTo>
                <a:lnTo>
                  <a:pt x="2881358" y="6565900"/>
                </a:lnTo>
                <a:lnTo>
                  <a:pt x="2869287" y="6616700"/>
                </a:lnTo>
                <a:lnTo>
                  <a:pt x="2858251" y="6667500"/>
                </a:lnTo>
                <a:lnTo>
                  <a:pt x="2848261" y="6705600"/>
                </a:lnTo>
                <a:lnTo>
                  <a:pt x="2839333" y="6756400"/>
                </a:lnTo>
                <a:lnTo>
                  <a:pt x="2831477" y="6807200"/>
                </a:lnTo>
                <a:lnTo>
                  <a:pt x="2824708" y="6845300"/>
                </a:lnTo>
                <a:lnTo>
                  <a:pt x="2876218" y="6858000"/>
                </a:lnTo>
                <a:lnTo>
                  <a:pt x="2927950" y="6858000"/>
                </a:lnTo>
                <a:lnTo>
                  <a:pt x="2979916" y="6870700"/>
                </a:lnTo>
                <a:lnTo>
                  <a:pt x="3137344" y="6870700"/>
                </a:lnTo>
                <a:lnTo>
                  <a:pt x="3136100" y="6832600"/>
                </a:lnTo>
                <a:lnTo>
                  <a:pt x="3136596" y="6781800"/>
                </a:lnTo>
                <a:lnTo>
                  <a:pt x="3138803" y="6731000"/>
                </a:lnTo>
                <a:lnTo>
                  <a:pt x="3142693" y="6680200"/>
                </a:lnTo>
                <a:lnTo>
                  <a:pt x="3148236" y="6629400"/>
                </a:lnTo>
                <a:lnTo>
                  <a:pt x="3155406" y="6578600"/>
                </a:lnTo>
                <a:lnTo>
                  <a:pt x="3164173" y="6527800"/>
                </a:lnTo>
                <a:lnTo>
                  <a:pt x="3174509" y="6477000"/>
                </a:lnTo>
                <a:lnTo>
                  <a:pt x="3186386" y="6426200"/>
                </a:lnTo>
                <a:lnTo>
                  <a:pt x="3199775" y="6375400"/>
                </a:lnTo>
                <a:lnTo>
                  <a:pt x="3214648" y="6324600"/>
                </a:lnTo>
                <a:lnTo>
                  <a:pt x="3230977" y="6273800"/>
                </a:lnTo>
                <a:lnTo>
                  <a:pt x="3248733" y="6223000"/>
                </a:lnTo>
                <a:lnTo>
                  <a:pt x="3267887" y="6172200"/>
                </a:lnTo>
                <a:lnTo>
                  <a:pt x="3274617" y="6172200"/>
                </a:lnTo>
                <a:lnTo>
                  <a:pt x="3274617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8" y="5651500"/>
                </a:lnTo>
                <a:lnTo>
                  <a:pt x="3191116" y="5613400"/>
                </a:lnTo>
                <a:lnTo>
                  <a:pt x="3164392" y="5562600"/>
                </a:lnTo>
                <a:lnTo>
                  <a:pt x="3137115" y="5524500"/>
                </a:lnTo>
                <a:lnTo>
                  <a:pt x="3109293" y="5486400"/>
                </a:lnTo>
                <a:lnTo>
                  <a:pt x="3080934" y="5448300"/>
                </a:lnTo>
                <a:lnTo>
                  <a:pt x="3052046" y="5410200"/>
                </a:lnTo>
                <a:lnTo>
                  <a:pt x="3022636" y="5372100"/>
                </a:lnTo>
                <a:lnTo>
                  <a:pt x="2992713" y="5334000"/>
                </a:lnTo>
                <a:lnTo>
                  <a:pt x="2962285" y="5295900"/>
                </a:lnTo>
                <a:lnTo>
                  <a:pt x="2931359" y="5245100"/>
                </a:lnTo>
                <a:lnTo>
                  <a:pt x="2899944" y="5207000"/>
                </a:lnTo>
                <a:lnTo>
                  <a:pt x="2868048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37" y="4368800"/>
                </a:lnTo>
                <a:lnTo>
                  <a:pt x="1887394" y="4394200"/>
                </a:lnTo>
                <a:lnTo>
                  <a:pt x="1921431" y="4432300"/>
                </a:lnTo>
                <a:lnTo>
                  <a:pt x="1989715" y="4495800"/>
                </a:lnTo>
                <a:lnTo>
                  <a:pt x="2126907" y="4635500"/>
                </a:lnTo>
                <a:lnTo>
                  <a:pt x="2164735" y="4673600"/>
                </a:lnTo>
                <a:lnTo>
                  <a:pt x="2239332" y="4749800"/>
                </a:lnTo>
                <a:lnTo>
                  <a:pt x="2276086" y="4787900"/>
                </a:lnTo>
                <a:lnTo>
                  <a:pt x="2312466" y="4826000"/>
                </a:lnTo>
                <a:lnTo>
                  <a:pt x="2348466" y="4864100"/>
                </a:lnTo>
                <a:lnTo>
                  <a:pt x="2384077" y="4902200"/>
                </a:lnTo>
                <a:lnTo>
                  <a:pt x="2419291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7" y="6375400"/>
                </a:lnTo>
                <a:lnTo>
                  <a:pt x="2002084" y="6337300"/>
                </a:lnTo>
                <a:lnTo>
                  <a:pt x="2018125" y="6286500"/>
                </a:lnTo>
                <a:lnTo>
                  <a:pt x="2034854" y="6248400"/>
                </a:lnTo>
                <a:lnTo>
                  <a:pt x="2052263" y="6197600"/>
                </a:lnTo>
                <a:lnTo>
                  <a:pt x="2070346" y="6159500"/>
                </a:lnTo>
                <a:lnTo>
                  <a:pt x="2089097" y="6108700"/>
                </a:lnTo>
                <a:lnTo>
                  <a:pt x="2108509" y="6070600"/>
                </a:lnTo>
                <a:lnTo>
                  <a:pt x="2128574" y="6019800"/>
                </a:lnTo>
                <a:lnTo>
                  <a:pt x="2149287" y="5969000"/>
                </a:lnTo>
                <a:lnTo>
                  <a:pt x="2170641" y="5930900"/>
                </a:lnTo>
                <a:lnTo>
                  <a:pt x="2192629" y="5880100"/>
                </a:lnTo>
                <a:lnTo>
                  <a:pt x="2215245" y="5842000"/>
                </a:lnTo>
                <a:lnTo>
                  <a:pt x="2238481" y="5791200"/>
                </a:lnTo>
                <a:lnTo>
                  <a:pt x="2262331" y="5753100"/>
                </a:lnTo>
                <a:lnTo>
                  <a:pt x="2286789" y="5702300"/>
                </a:lnTo>
                <a:lnTo>
                  <a:pt x="2311848" y="5664200"/>
                </a:lnTo>
                <a:lnTo>
                  <a:pt x="2337500" y="5613400"/>
                </a:lnTo>
                <a:lnTo>
                  <a:pt x="2363741" y="5575300"/>
                </a:lnTo>
                <a:lnTo>
                  <a:pt x="2390562" y="5524500"/>
                </a:lnTo>
                <a:lnTo>
                  <a:pt x="2417957" y="5486400"/>
                </a:lnTo>
                <a:lnTo>
                  <a:pt x="2445920" y="5435600"/>
                </a:lnTo>
                <a:lnTo>
                  <a:pt x="2474444" y="5384800"/>
                </a:lnTo>
                <a:lnTo>
                  <a:pt x="2503522" y="5346700"/>
                </a:lnTo>
                <a:lnTo>
                  <a:pt x="2533147" y="5295900"/>
                </a:lnTo>
                <a:lnTo>
                  <a:pt x="2563313" y="5257800"/>
                </a:lnTo>
                <a:lnTo>
                  <a:pt x="2594014" y="5207000"/>
                </a:lnTo>
                <a:lnTo>
                  <a:pt x="2625242" y="5168900"/>
                </a:lnTo>
                <a:lnTo>
                  <a:pt x="2868048" y="5168900"/>
                </a:lnTo>
                <a:lnTo>
                  <a:pt x="2835678" y="5130800"/>
                </a:lnTo>
                <a:lnTo>
                  <a:pt x="2802843" y="5092700"/>
                </a:lnTo>
                <a:lnTo>
                  <a:pt x="2769550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42" y="4864100"/>
                </a:lnTo>
                <a:lnTo>
                  <a:pt x="2566385" y="4826000"/>
                </a:lnTo>
                <a:lnTo>
                  <a:pt x="2532556" y="4787900"/>
                </a:lnTo>
                <a:lnTo>
                  <a:pt x="2498363" y="4749800"/>
                </a:lnTo>
                <a:lnTo>
                  <a:pt x="2463813" y="4711700"/>
                </a:lnTo>
                <a:lnTo>
                  <a:pt x="2428913" y="4673600"/>
                </a:lnTo>
                <a:lnTo>
                  <a:pt x="2393669" y="4635500"/>
                </a:lnTo>
                <a:lnTo>
                  <a:pt x="2358090" y="4597400"/>
                </a:lnTo>
                <a:lnTo>
                  <a:pt x="2322183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7" y="6172200"/>
                </a:moveTo>
                <a:lnTo>
                  <a:pt x="3267887" y="6172200"/>
                </a:lnTo>
                <a:lnTo>
                  <a:pt x="3274617" y="6197600"/>
                </a:lnTo>
                <a:lnTo>
                  <a:pt x="3274617" y="6172200"/>
                </a:lnTo>
                <a:close/>
              </a:path>
              <a:path w="3274695" h="6870700">
                <a:moveTo>
                  <a:pt x="1353843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7" y="4254500"/>
                </a:lnTo>
                <a:lnTo>
                  <a:pt x="1637535" y="4305300"/>
                </a:lnTo>
                <a:lnTo>
                  <a:pt x="1603888" y="4343400"/>
                </a:lnTo>
                <a:lnTo>
                  <a:pt x="1570540" y="4381500"/>
                </a:lnTo>
                <a:lnTo>
                  <a:pt x="1537497" y="4419600"/>
                </a:lnTo>
                <a:lnTo>
                  <a:pt x="1504763" y="4470400"/>
                </a:lnTo>
                <a:lnTo>
                  <a:pt x="1472341" y="4508500"/>
                </a:lnTo>
                <a:lnTo>
                  <a:pt x="1440236" y="4546600"/>
                </a:lnTo>
                <a:lnTo>
                  <a:pt x="1408453" y="4584700"/>
                </a:lnTo>
                <a:lnTo>
                  <a:pt x="1376996" y="4635500"/>
                </a:lnTo>
                <a:lnTo>
                  <a:pt x="1345869" y="4673600"/>
                </a:lnTo>
                <a:lnTo>
                  <a:pt x="1315077" y="4711700"/>
                </a:lnTo>
                <a:lnTo>
                  <a:pt x="1284623" y="4749800"/>
                </a:lnTo>
                <a:lnTo>
                  <a:pt x="1254512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89" y="4965700"/>
                </a:lnTo>
                <a:lnTo>
                  <a:pt x="1109260" y="5003800"/>
                </a:lnTo>
                <a:lnTo>
                  <a:pt x="1081300" y="5041900"/>
                </a:lnTo>
                <a:lnTo>
                  <a:pt x="1053713" y="5080000"/>
                </a:lnTo>
                <a:lnTo>
                  <a:pt x="1026504" y="5130800"/>
                </a:lnTo>
                <a:lnTo>
                  <a:pt x="999678" y="5168900"/>
                </a:lnTo>
                <a:lnTo>
                  <a:pt x="973238" y="5207000"/>
                </a:lnTo>
                <a:lnTo>
                  <a:pt x="947189" y="5257800"/>
                </a:lnTo>
                <a:lnTo>
                  <a:pt x="921535" y="5295900"/>
                </a:lnTo>
                <a:lnTo>
                  <a:pt x="896281" y="5334000"/>
                </a:lnTo>
                <a:lnTo>
                  <a:pt x="871431" y="5372100"/>
                </a:lnTo>
                <a:lnTo>
                  <a:pt x="846989" y="5422900"/>
                </a:lnTo>
                <a:lnTo>
                  <a:pt x="822960" y="5461000"/>
                </a:lnTo>
                <a:lnTo>
                  <a:pt x="799348" y="5499100"/>
                </a:lnTo>
                <a:lnTo>
                  <a:pt x="776157" y="5537200"/>
                </a:lnTo>
                <a:lnTo>
                  <a:pt x="753391" y="5588000"/>
                </a:lnTo>
                <a:lnTo>
                  <a:pt x="731056" y="5626100"/>
                </a:lnTo>
                <a:lnTo>
                  <a:pt x="709154" y="5664200"/>
                </a:lnTo>
                <a:lnTo>
                  <a:pt x="687692" y="5702300"/>
                </a:lnTo>
                <a:lnTo>
                  <a:pt x="721582" y="5740400"/>
                </a:lnTo>
                <a:lnTo>
                  <a:pt x="755997" y="5778500"/>
                </a:lnTo>
                <a:lnTo>
                  <a:pt x="790935" y="5816600"/>
                </a:lnTo>
                <a:lnTo>
                  <a:pt x="826392" y="5854700"/>
                </a:lnTo>
                <a:lnTo>
                  <a:pt x="862368" y="5892800"/>
                </a:lnTo>
                <a:lnTo>
                  <a:pt x="882280" y="5854700"/>
                </a:lnTo>
                <a:lnTo>
                  <a:pt x="902682" y="5803900"/>
                </a:lnTo>
                <a:lnTo>
                  <a:pt x="923567" y="5765800"/>
                </a:lnTo>
                <a:lnTo>
                  <a:pt x="944932" y="5727700"/>
                </a:lnTo>
                <a:lnTo>
                  <a:pt x="966771" y="5676900"/>
                </a:lnTo>
                <a:lnTo>
                  <a:pt x="989080" y="5638800"/>
                </a:lnTo>
                <a:lnTo>
                  <a:pt x="1011853" y="5600700"/>
                </a:lnTo>
                <a:lnTo>
                  <a:pt x="1035088" y="5549900"/>
                </a:lnTo>
                <a:lnTo>
                  <a:pt x="1058777" y="5511800"/>
                </a:lnTo>
                <a:lnTo>
                  <a:pt x="1082918" y="5461000"/>
                </a:lnTo>
                <a:lnTo>
                  <a:pt x="1107505" y="5422900"/>
                </a:lnTo>
                <a:lnTo>
                  <a:pt x="1132534" y="5384800"/>
                </a:lnTo>
                <a:lnTo>
                  <a:pt x="1157999" y="5334000"/>
                </a:lnTo>
                <a:lnTo>
                  <a:pt x="1183897" y="5295900"/>
                </a:lnTo>
                <a:lnTo>
                  <a:pt x="1210221" y="5257800"/>
                </a:lnTo>
                <a:lnTo>
                  <a:pt x="1236969" y="5207000"/>
                </a:lnTo>
                <a:lnTo>
                  <a:pt x="1264135" y="5168900"/>
                </a:lnTo>
                <a:lnTo>
                  <a:pt x="1291713" y="5130800"/>
                </a:lnTo>
                <a:lnTo>
                  <a:pt x="1319701" y="5080000"/>
                </a:lnTo>
                <a:lnTo>
                  <a:pt x="1348092" y="5041900"/>
                </a:lnTo>
                <a:lnTo>
                  <a:pt x="1376882" y="5003800"/>
                </a:lnTo>
                <a:lnTo>
                  <a:pt x="1406067" y="4953000"/>
                </a:lnTo>
                <a:lnTo>
                  <a:pt x="1435642" y="4914900"/>
                </a:lnTo>
                <a:lnTo>
                  <a:pt x="1465602" y="4876800"/>
                </a:lnTo>
                <a:lnTo>
                  <a:pt x="1495942" y="4826000"/>
                </a:lnTo>
                <a:lnTo>
                  <a:pt x="1526657" y="4787900"/>
                </a:lnTo>
                <a:lnTo>
                  <a:pt x="1557744" y="4749800"/>
                </a:lnTo>
                <a:lnTo>
                  <a:pt x="1589197" y="4699000"/>
                </a:lnTo>
                <a:lnTo>
                  <a:pt x="1621011" y="4660900"/>
                </a:lnTo>
                <a:lnTo>
                  <a:pt x="1653182" y="4622800"/>
                </a:lnTo>
                <a:lnTo>
                  <a:pt x="1685705" y="4572000"/>
                </a:lnTo>
                <a:lnTo>
                  <a:pt x="1718576" y="4533900"/>
                </a:lnTo>
                <a:lnTo>
                  <a:pt x="1751789" y="4495800"/>
                </a:lnTo>
                <a:lnTo>
                  <a:pt x="1785340" y="4445000"/>
                </a:lnTo>
                <a:lnTo>
                  <a:pt x="1819224" y="4406900"/>
                </a:lnTo>
                <a:lnTo>
                  <a:pt x="1853437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2" y="4140200"/>
                </a:lnTo>
                <a:lnTo>
                  <a:pt x="2090034" y="4076700"/>
                </a:lnTo>
                <a:lnTo>
                  <a:pt x="1828355" y="4076700"/>
                </a:lnTo>
                <a:lnTo>
                  <a:pt x="1643279" y="3886200"/>
                </a:lnTo>
                <a:lnTo>
                  <a:pt x="1461337" y="3695700"/>
                </a:lnTo>
                <a:lnTo>
                  <a:pt x="1353843" y="3581400"/>
                </a:lnTo>
                <a:close/>
              </a:path>
              <a:path w="3274695" h="6870700">
                <a:moveTo>
                  <a:pt x="3274617" y="5715000"/>
                </a:moveTo>
                <a:lnTo>
                  <a:pt x="3267887" y="5727700"/>
                </a:lnTo>
                <a:lnTo>
                  <a:pt x="3274617" y="5727700"/>
                </a:lnTo>
                <a:lnTo>
                  <a:pt x="3274617" y="5715000"/>
                </a:lnTo>
                <a:close/>
              </a:path>
              <a:path w="3274695" h="6870700">
                <a:moveTo>
                  <a:pt x="2807482" y="3581400"/>
                </a:moveTo>
                <a:lnTo>
                  <a:pt x="2537586" y="3581400"/>
                </a:lnTo>
                <a:lnTo>
                  <a:pt x="2645546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5" y="3949700"/>
                </a:lnTo>
                <a:lnTo>
                  <a:pt x="2933725" y="3987800"/>
                </a:lnTo>
                <a:lnTo>
                  <a:pt x="3002964" y="4064000"/>
                </a:lnTo>
                <a:lnTo>
                  <a:pt x="3071272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4" y="4330700"/>
                </a:lnTo>
                <a:lnTo>
                  <a:pt x="2971205" y="4406900"/>
                </a:lnTo>
                <a:lnTo>
                  <a:pt x="2938576" y="4445000"/>
                </a:lnTo>
                <a:lnTo>
                  <a:pt x="2906239" y="4483100"/>
                </a:lnTo>
                <a:lnTo>
                  <a:pt x="2874198" y="4521200"/>
                </a:lnTo>
                <a:lnTo>
                  <a:pt x="2842458" y="4559300"/>
                </a:lnTo>
                <a:lnTo>
                  <a:pt x="2811022" y="4597400"/>
                </a:lnTo>
                <a:lnTo>
                  <a:pt x="2779894" y="4635500"/>
                </a:lnTo>
                <a:lnTo>
                  <a:pt x="2749080" y="4673600"/>
                </a:lnTo>
                <a:lnTo>
                  <a:pt x="2718582" y="4711700"/>
                </a:lnTo>
                <a:lnTo>
                  <a:pt x="2688405" y="4749800"/>
                </a:lnTo>
                <a:lnTo>
                  <a:pt x="2658553" y="4787900"/>
                </a:lnTo>
                <a:lnTo>
                  <a:pt x="2629031" y="4826000"/>
                </a:lnTo>
                <a:lnTo>
                  <a:pt x="2599842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7" y="4356100"/>
                </a:lnTo>
                <a:lnTo>
                  <a:pt x="3274617" y="4064000"/>
                </a:lnTo>
                <a:lnTo>
                  <a:pt x="3272218" y="4064000"/>
                </a:lnTo>
                <a:lnTo>
                  <a:pt x="3205963" y="3987800"/>
                </a:lnTo>
                <a:lnTo>
                  <a:pt x="3172539" y="3962400"/>
                </a:lnTo>
                <a:lnTo>
                  <a:pt x="3105093" y="3886200"/>
                </a:lnTo>
                <a:lnTo>
                  <a:pt x="3002410" y="3771900"/>
                </a:lnTo>
                <a:lnTo>
                  <a:pt x="2967774" y="3746500"/>
                </a:lnTo>
                <a:lnTo>
                  <a:pt x="2819698" y="3594100"/>
                </a:lnTo>
                <a:lnTo>
                  <a:pt x="2807482" y="3581400"/>
                </a:lnTo>
                <a:close/>
              </a:path>
              <a:path w="3274695" h="6870700">
                <a:moveTo>
                  <a:pt x="98628" y="2108200"/>
                </a:moveTo>
                <a:lnTo>
                  <a:pt x="78695" y="2159000"/>
                </a:lnTo>
                <a:lnTo>
                  <a:pt x="59431" y="2209800"/>
                </a:lnTo>
                <a:lnTo>
                  <a:pt x="40872" y="2260600"/>
                </a:lnTo>
                <a:lnTo>
                  <a:pt x="23056" y="2311400"/>
                </a:lnTo>
                <a:lnTo>
                  <a:pt x="6019" y="2362200"/>
                </a:lnTo>
                <a:lnTo>
                  <a:pt x="36215" y="2400300"/>
                </a:lnTo>
                <a:lnTo>
                  <a:pt x="66671" y="2438400"/>
                </a:lnTo>
                <a:lnTo>
                  <a:pt x="97383" y="2476500"/>
                </a:lnTo>
                <a:lnTo>
                  <a:pt x="159563" y="2552700"/>
                </a:lnTo>
                <a:lnTo>
                  <a:pt x="222729" y="2628900"/>
                </a:lnTo>
                <a:lnTo>
                  <a:pt x="286855" y="2705100"/>
                </a:lnTo>
                <a:lnTo>
                  <a:pt x="351914" y="2781300"/>
                </a:lnTo>
                <a:lnTo>
                  <a:pt x="417881" y="2857500"/>
                </a:lnTo>
                <a:lnTo>
                  <a:pt x="484727" y="2933700"/>
                </a:lnTo>
                <a:lnTo>
                  <a:pt x="552428" y="3009900"/>
                </a:lnTo>
                <a:lnTo>
                  <a:pt x="620957" y="3086100"/>
                </a:lnTo>
                <a:lnTo>
                  <a:pt x="725244" y="3200400"/>
                </a:lnTo>
                <a:lnTo>
                  <a:pt x="831246" y="3314700"/>
                </a:lnTo>
                <a:lnTo>
                  <a:pt x="938872" y="3429000"/>
                </a:lnTo>
                <a:lnTo>
                  <a:pt x="830646" y="3543300"/>
                </a:lnTo>
                <a:lnTo>
                  <a:pt x="724041" y="3657600"/>
                </a:lnTo>
                <a:lnTo>
                  <a:pt x="619145" y="3771900"/>
                </a:lnTo>
                <a:lnTo>
                  <a:pt x="516043" y="3886200"/>
                </a:lnTo>
                <a:lnTo>
                  <a:pt x="448348" y="3962400"/>
                </a:lnTo>
                <a:lnTo>
                  <a:pt x="381513" y="4038600"/>
                </a:lnTo>
                <a:lnTo>
                  <a:pt x="315564" y="4114800"/>
                </a:lnTo>
                <a:lnTo>
                  <a:pt x="250526" y="4191000"/>
                </a:lnTo>
                <a:lnTo>
                  <a:pt x="186426" y="4267200"/>
                </a:lnTo>
                <a:lnTo>
                  <a:pt x="123288" y="4343400"/>
                </a:lnTo>
                <a:lnTo>
                  <a:pt x="61137" y="4419600"/>
                </a:lnTo>
                <a:lnTo>
                  <a:pt x="30440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3" y="3581400"/>
                </a:lnTo>
                <a:lnTo>
                  <a:pt x="1212646" y="3429000"/>
                </a:lnTo>
                <a:lnTo>
                  <a:pt x="1342878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4" y="2971800"/>
                </a:lnTo>
                <a:lnTo>
                  <a:pt x="727615" y="2895600"/>
                </a:lnTo>
                <a:lnTo>
                  <a:pt x="660165" y="2819400"/>
                </a:lnTo>
                <a:lnTo>
                  <a:pt x="593652" y="2743200"/>
                </a:lnTo>
                <a:lnTo>
                  <a:pt x="560755" y="2692400"/>
                </a:lnTo>
                <a:lnTo>
                  <a:pt x="495700" y="2616200"/>
                </a:lnTo>
                <a:lnTo>
                  <a:pt x="431651" y="2540000"/>
                </a:lnTo>
                <a:lnTo>
                  <a:pt x="400012" y="2501900"/>
                </a:lnTo>
                <a:lnTo>
                  <a:pt x="368636" y="2463800"/>
                </a:lnTo>
                <a:lnTo>
                  <a:pt x="337526" y="2425700"/>
                </a:lnTo>
                <a:lnTo>
                  <a:pt x="306685" y="2387600"/>
                </a:lnTo>
                <a:lnTo>
                  <a:pt x="276116" y="2349500"/>
                </a:lnTo>
                <a:lnTo>
                  <a:pt x="245824" y="2311400"/>
                </a:lnTo>
                <a:lnTo>
                  <a:pt x="215811" y="2273300"/>
                </a:lnTo>
                <a:lnTo>
                  <a:pt x="186082" y="2222500"/>
                </a:lnTo>
                <a:lnTo>
                  <a:pt x="156639" y="2184400"/>
                </a:lnTo>
                <a:lnTo>
                  <a:pt x="127487" y="2146300"/>
                </a:lnTo>
                <a:lnTo>
                  <a:pt x="98628" y="2108200"/>
                </a:lnTo>
                <a:close/>
              </a:path>
              <a:path w="3274695" h="6870700">
                <a:moveTo>
                  <a:pt x="3274617" y="4356100"/>
                </a:moveTo>
                <a:lnTo>
                  <a:pt x="3271291" y="4356100"/>
                </a:lnTo>
                <a:lnTo>
                  <a:pt x="3274617" y="4368800"/>
                </a:lnTo>
                <a:lnTo>
                  <a:pt x="3274617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59" y="2870200"/>
                </a:lnTo>
                <a:lnTo>
                  <a:pt x="1960461" y="2946400"/>
                </a:lnTo>
                <a:lnTo>
                  <a:pt x="2026010" y="3022600"/>
                </a:lnTo>
                <a:lnTo>
                  <a:pt x="2092383" y="3098800"/>
                </a:lnTo>
                <a:lnTo>
                  <a:pt x="2193442" y="3213100"/>
                </a:lnTo>
                <a:lnTo>
                  <a:pt x="2296237" y="3327400"/>
                </a:lnTo>
                <a:lnTo>
                  <a:pt x="2330874" y="3352800"/>
                </a:lnTo>
                <a:lnTo>
                  <a:pt x="2400693" y="3429000"/>
                </a:lnTo>
                <a:lnTo>
                  <a:pt x="2330616" y="3505200"/>
                </a:lnTo>
                <a:lnTo>
                  <a:pt x="2226736" y="3619500"/>
                </a:lnTo>
                <a:lnTo>
                  <a:pt x="2124446" y="3733800"/>
                </a:lnTo>
                <a:lnTo>
                  <a:pt x="2023871" y="3848100"/>
                </a:lnTo>
                <a:lnTo>
                  <a:pt x="1957834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4" y="4076700"/>
                </a:lnTo>
                <a:lnTo>
                  <a:pt x="2133098" y="4025900"/>
                </a:lnTo>
                <a:lnTo>
                  <a:pt x="2198464" y="3949700"/>
                </a:lnTo>
                <a:lnTo>
                  <a:pt x="2231470" y="3924300"/>
                </a:lnTo>
                <a:lnTo>
                  <a:pt x="2298110" y="3848100"/>
                </a:lnTo>
                <a:lnTo>
                  <a:pt x="2399589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2" y="3581400"/>
                </a:lnTo>
                <a:lnTo>
                  <a:pt x="2746575" y="3517900"/>
                </a:lnTo>
                <a:lnTo>
                  <a:pt x="2710279" y="3467100"/>
                </a:lnTo>
                <a:lnTo>
                  <a:pt x="2674175" y="3429000"/>
                </a:lnTo>
                <a:lnTo>
                  <a:pt x="2807836" y="3289300"/>
                </a:lnTo>
                <a:lnTo>
                  <a:pt x="2538526" y="3289300"/>
                </a:lnTo>
                <a:lnTo>
                  <a:pt x="2435236" y="3175000"/>
                </a:lnTo>
                <a:lnTo>
                  <a:pt x="2333680" y="3060700"/>
                </a:lnTo>
                <a:lnTo>
                  <a:pt x="2266995" y="2984500"/>
                </a:lnTo>
                <a:lnTo>
                  <a:pt x="2201163" y="2908300"/>
                </a:lnTo>
                <a:lnTo>
                  <a:pt x="2136217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12" y="965200"/>
                </a:moveTo>
                <a:lnTo>
                  <a:pt x="840182" y="1003300"/>
                </a:lnTo>
                <a:lnTo>
                  <a:pt x="804618" y="1041400"/>
                </a:lnTo>
                <a:lnTo>
                  <a:pt x="769590" y="1079500"/>
                </a:lnTo>
                <a:lnTo>
                  <a:pt x="735065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2" y="1358900"/>
                </a:lnTo>
                <a:lnTo>
                  <a:pt x="834681" y="1397000"/>
                </a:lnTo>
                <a:lnTo>
                  <a:pt x="858448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2" y="1612900"/>
                </a:lnTo>
                <a:lnTo>
                  <a:pt x="983405" y="1651000"/>
                </a:lnTo>
                <a:lnTo>
                  <a:pt x="1009590" y="1689100"/>
                </a:lnTo>
                <a:lnTo>
                  <a:pt x="1036163" y="1739900"/>
                </a:lnTo>
                <a:lnTo>
                  <a:pt x="1063119" y="1778000"/>
                </a:lnTo>
                <a:lnTo>
                  <a:pt x="1090454" y="1816100"/>
                </a:lnTo>
                <a:lnTo>
                  <a:pt x="1118164" y="1854200"/>
                </a:lnTo>
                <a:lnTo>
                  <a:pt x="1146244" y="1905000"/>
                </a:lnTo>
                <a:lnTo>
                  <a:pt x="1174690" y="1943100"/>
                </a:lnTo>
                <a:lnTo>
                  <a:pt x="1203498" y="1981200"/>
                </a:lnTo>
                <a:lnTo>
                  <a:pt x="1232663" y="2019300"/>
                </a:lnTo>
                <a:lnTo>
                  <a:pt x="1262181" y="2070100"/>
                </a:lnTo>
                <a:lnTo>
                  <a:pt x="1292047" y="2108200"/>
                </a:lnTo>
                <a:lnTo>
                  <a:pt x="1322258" y="2146300"/>
                </a:lnTo>
                <a:lnTo>
                  <a:pt x="1352808" y="2197100"/>
                </a:lnTo>
                <a:lnTo>
                  <a:pt x="1383694" y="2235200"/>
                </a:lnTo>
                <a:lnTo>
                  <a:pt x="1414910" y="2273300"/>
                </a:lnTo>
                <a:lnTo>
                  <a:pt x="1446454" y="2311400"/>
                </a:lnTo>
                <a:lnTo>
                  <a:pt x="1478320" y="2362200"/>
                </a:lnTo>
                <a:lnTo>
                  <a:pt x="1510504" y="2400300"/>
                </a:lnTo>
                <a:lnTo>
                  <a:pt x="1543001" y="2438400"/>
                </a:lnTo>
                <a:lnTo>
                  <a:pt x="1575808" y="2476500"/>
                </a:lnTo>
                <a:lnTo>
                  <a:pt x="1608920" y="2527300"/>
                </a:lnTo>
                <a:lnTo>
                  <a:pt x="1642333" y="2565400"/>
                </a:lnTo>
                <a:lnTo>
                  <a:pt x="1676041" y="2603500"/>
                </a:lnTo>
                <a:lnTo>
                  <a:pt x="1710042" y="2654300"/>
                </a:lnTo>
                <a:lnTo>
                  <a:pt x="1674079" y="2679700"/>
                </a:lnTo>
                <a:lnTo>
                  <a:pt x="1531115" y="2832100"/>
                </a:lnTo>
                <a:lnTo>
                  <a:pt x="1495608" y="2857500"/>
                </a:lnTo>
                <a:lnTo>
                  <a:pt x="1389689" y="2971800"/>
                </a:lnTo>
                <a:lnTo>
                  <a:pt x="1354592" y="2997200"/>
                </a:lnTo>
                <a:lnTo>
                  <a:pt x="1215314" y="3149600"/>
                </a:lnTo>
                <a:lnTo>
                  <a:pt x="1180785" y="3175000"/>
                </a:lnTo>
                <a:lnTo>
                  <a:pt x="1077937" y="3289300"/>
                </a:lnTo>
                <a:lnTo>
                  <a:pt x="1342878" y="3289300"/>
                </a:lnTo>
                <a:lnTo>
                  <a:pt x="1390714" y="3238500"/>
                </a:lnTo>
                <a:lnTo>
                  <a:pt x="1426772" y="3213100"/>
                </a:lnTo>
                <a:lnTo>
                  <a:pt x="1609097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45" y="2578100"/>
                </a:lnTo>
                <a:lnTo>
                  <a:pt x="2116020" y="2514600"/>
                </a:lnTo>
                <a:lnTo>
                  <a:pt x="2127582" y="2501900"/>
                </a:lnTo>
                <a:lnTo>
                  <a:pt x="1858708" y="2501900"/>
                </a:lnTo>
                <a:lnTo>
                  <a:pt x="1824726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0" y="2336800"/>
                </a:lnTo>
                <a:lnTo>
                  <a:pt x="1692147" y="2286000"/>
                </a:lnTo>
                <a:lnTo>
                  <a:pt x="1659861" y="2247900"/>
                </a:lnTo>
                <a:lnTo>
                  <a:pt x="1627929" y="2209800"/>
                </a:lnTo>
                <a:lnTo>
                  <a:pt x="1596355" y="2159000"/>
                </a:lnTo>
                <a:lnTo>
                  <a:pt x="1565143" y="2120900"/>
                </a:lnTo>
                <a:lnTo>
                  <a:pt x="1534298" y="2082800"/>
                </a:lnTo>
                <a:lnTo>
                  <a:pt x="1503825" y="2032000"/>
                </a:lnTo>
                <a:lnTo>
                  <a:pt x="1473728" y="1993900"/>
                </a:lnTo>
                <a:lnTo>
                  <a:pt x="1444012" y="1943100"/>
                </a:lnTo>
                <a:lnTo>
                  <a:pt x="1414681" y="1905000"/>
                </a:lnTo>
                <a:lnTo>
                  <a:pt x="1385741" y="1866900"/>
                </a:lnTo>
                <a:lnTo>
                  <a:pt x="1357195" y="1816100"/>
                </a:lnTo>
                <a:lnTo>
                  <a:pt x="1329049" y="1778000"/>
                </a:lnTo>
                <a:lnTo>
                  <a:pt x="1301307" y="1739900"/>
                </a:lnTo>
                <a:lnTo>
                  <a:pt x="1273973" y="1689100"/>
                </a:lnTo>
                <a:lnTo>
                  <a:pt x="1247053" y="1651000"/>
                </a:lnTo>
                <a:lnTo>
                  <a:pt x="1220551" y="1612900"/>
                </a:lnTo>
                <a:lnTo>
                  <a:pt x="1194471" y="1562100"/>
                </a:lnTo>
                <a:lnTo>
                  <a:pt x="1168818" y="1524000"/>
                </a:lnTo>
                <a:lnTo>
                  <a:pt x="1143597" y="1485900"/>
                </a:lnTo>
                <a:lnTo>
                  <a:pt x="1118813" y="1435100"/>
                </a:lnTo>
                <a:lnTo>
                  <a:pt x="1094470" y="1397000"/>
                </a:lnTo>
                <a:lnTo>
                  <a:pt x="1070572" y="1358900"/>
                </a:lnTo>
                <a:lnTo>
                  <a:pt x="1047125" y="1308100"/>
                </a:lnTo>
                <a:lnTo>
                  <a:pt x="1024132" y="1270000"/>
                </a:lnTo>
                <a:lnTo>
                  <a:pt x="1001599" y="1219200"/>
                </a:lnTo>
                <a:lnTo>
                  <a:pt x="979531" y="1181100"/>
                </a:lnTo>
                <a:lnTo>
                  <a:pt x="957931" y="1143000"/>
                </a:lnTo>
                <a:lnTo>
                  <a:pt x="936804" y="1092200"/>
                </a:lnTo>
                <a:lnTo>
                  <a:pt x="916156" y="1054100"/>
                </a:lnTo>
                <a:lnTo>
                  <a:pt x="895991" y="1016000"/>
                </a:lnTo>
                <a:lnTo>
                  <a:pt x="876312" y="965200"/>
                </a:lnTo>
                <a:close/>
              </a:path>
              <a:path w="3274695" h="6870700">
                <a:moveTo>
                  <a:pt x="2859655" y="2006600"/>
                </a:moveTo>
                <a:lnTo>
                  <a:pt x="2606674" y="2006600"/>
                </a:lnTo>
                <a:lnTo>
                  <a:pt x="2635639" y="2044700"/>
                </a:lnTo>
                <a:lnTo>
                  <a:pt x="2664932" y="2082800"/>
                </a:lnTo>
                <a:lnTo>
                  <a:pt x="2694551" y="2120900"/>
                </a:lnTo>
                <a:lnTo>
                  <a:pt x="2724491" y="2159000"/>
                </a:lnTo>
                <a:lnTo>
                  <a:pt x="2754750" y="2197100"/>
                </a:lnTo>
                <a:lnTo>
                  <a:pt x="2785325" y="2235200"/>
                </a:lnTo>
                <a:lnTo>
                  <a:pt x="2816212" y="2273300"/>
                </a:lnTo>
                <a:lnTo>
                  <a:pt x="2847407" y="2311400"/>
                </a:lnTo>
                <a:lnTo>
                  <a:pt x="2878908" y="2349500"/>
                </a:lnTo>
                <a:lnTo>
                  <a:pt x="2910710" y="2387600"/>
                </a:lnTo>
                <a:lnTo>
                  <a:pt x="2942812" y="2425700"/>
                </a:lnTo>
                <a:lnTo>
                  <a:pt x="2975209" y="2463800"/>
                </a:lnTo>
                <a:lnTo>
                  <a:pt x="3007898" y="2501900"/>
                </a:lnTo>
                <a:lnTo>
                  <a:pt x="3040876" y="2552700"/>
                </a:lnTo>
                <a:lnTo>
                  <a:pt x="3074140" y="2590800"/>
                </a:lnTo>
                <a:lnTo>
                  <a:pt x="3141510" y="2667000"/>
                </a:lnTo>
                <a:lnTo>
                  <a:pt x="3107835" y="2692400"/>
                </a:lnTo>
                <a:lnTo>
                  <a:pt x="3039744" y="2768600"/>
                </a:lnTo>
                <a:lnTo>
                  <a:pt x="2970689" y="2844800"/>
                </a:lnTo>
                <a:lnTo>
                  <a:pt x="2900698" y="2921000"/>
                </a:lnTo>
                <a:lnTo>
                  <a:pt x="2865361" y="2946400"/>
                </a:lnTo>
                <a:lnTo>
                  <a:pt x="2792927" y="3022600"/>
                </a:lnTo>
                <a:lnTo>
                  <a:pt x="2683059" y="3136900"/>
                </a:lnTo>
                <a:lnTo>
                  <a:pt x="2538526" y="3289300"/>
                </a:lnTo>
                <a:lnTo>
                  <a:pt x="2807836" y="3289300"/>
                </a:lnTo>
                <a:lnTo>
                  <a:pt x="2931216" y="3162300"/>
                </a:lnTo>
                <a:lnTo>
                  <a:pt x="3003434" y="3098800"/>
                </a:lnTo>
                <a:lnTo>
                  <a:pt x="3072518" y="3022600"/>
                </a:lnTo>
                <a:lnTo>
                  <a:pt x="3140696" y="2946400"/>
                </a:lnTo>
                <a:lnTo>
                  <a:pt x="3174450" y="2921000"/>
                </a:lnTo>
                <a:lnTo>
                  <a:pt x="3241295" y="2844800"/>
                </a:lnTo>
                <a:lnTo>
                  <a:pt x="3274390" y="2806700"/>
                </a:lnTo>
                <a:lnTo>
                  <a:pt x="3274617" y="2806700"/>
                </a:lnTo>
                <a:lnTo>
                  <a:pt x="3274617" y="2514600"/>
                </a:lnTo>
                <a:lnTo>
                  <a:pt x="3174471" y="2400300"/>
                </a:lnTo>
                <a:lnTo>
                  <a:pt x="3141527" y="2362200"/>
                </a:lnTo>
                <a:lnTo>
                  <a:pt x="3108899" y="2324100"/>
                </a:lnTo>
                <a:lnTo>
                  <a:pt x="3076590" y="2286000"/>
                </a:lnTo>
                <a:lnTo>
                  <a:pt x="3044604" y="2247900"/>
                </a:lnTo>
                <a:lnTo>
                  <a:pt x="3012944" y="2209800"/>
                </a:lnTo>
                <a:lnTo>
                  <a:pt x="2981614" y="2171700"/>
                </a:lnTo>
                <a:lnTo>
                  <a:pt x="2950616" y="2133600"/>
                </a:lnTo>
                <a:lnTo>
                  <a:pt x="2919955" y="2095500"/>
                </a:lnTo>
                <a:lnTo>
                  <a:pt x="2889633" y="2044700"/>
                </a:lnTo>
                <a:lnTo>
                  <a:pt x="2859655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2" y="279400"/>
                </a:lnTo>
                <a:lnTo>
                  <a:pt x="1853178" y="304800"/>
                </a:lnTo>
                <a:lnTo>
                  <a:pt x="1811622" y="317500"/>
                </a:lnTo>
                <a:lnTo>
                  <a:pt x="1770415" y="342900"/>
                </a:lnTo>
                <a:lnTo>
                  <a:pt x="1729549" y="355600"/>
                </a:lnTo>
                <a:lnTo>
                  <a:pt x="1742711" y="406400"/>
                </a:lnTo>
                <a:lnTo>
                  <a:pt x="1756567" y="457200"/>
                </a:lnTo>
                <a:lnTo>
                  <a:pt x="1771112" y="495300"/>
                </a:lnTo>
                <a:lnTo>
                  <a:pt x="1786339" y="546100"/>
                </a:lnTo>
                <a:lnTo>
                  <a:pt x="1802242" y="584200"/>
                </a:lnTo>
                <a:lnTo>
                  <a:pt x="1818814" y="635000"/>
                </a:lnTo>
                <a:lnTo>
                  <a:pt x="1836049" y="673100"/>
                </a:lnTo>
                <a:lnTo>
                  <a:pt x="1853941" y="723900"/>
                </a:lnTo>
                <a:lnTo>
                  <a:pt x="1872483" y="774700"/>
                </a:lnTo>
                <a:lnTo>
                  <a:pt x="1891670" y="812800"/>
                </a:lnTo>
                <a:lnTo>
                  <a:pt x="1911494" y="863600"/>
                </a:lnTo>
                <a:lnTo>
                  <a:pt x="1931949" y="901700"/>
                </a:lnTo>
                <a:lnTo>
                  <a:pt x="1953030" y="952500"/>
                </a:lnTo>
                <a:lnTo>
                  <a:pt x="1974729" y="990600"/>
                </a:lnTo>
                <a:lnTo>
                  <a:pt x="1997040" y="1041400"/>
                </a:lnTo>
                <a:lnTo>
                  <a:pt x="2019957" y="1092200"/>
                </a:lnTo>
                <a:lnTo>
                  <a:pt x="2043474" y="1130300"/>
                </a:lnTo>
                <a:lnTo>
                  <a:pt x="2067583" y="1181100"/>
                </a:lnTo>
                <a:lnTo>
                  <a:pt x="2092280" y="1219200"/>
                </a:lnTo>
                <a:lnTo>
                  <a:pt x="2117557" y="1270000"/>
                </a:lnTo>
                <a:lnTo>
                  <a:pt x="2143409" y="1320800"/>
                </a:lnTo>
                <a:lnTo>
                  <a:pt x="2169828" y="1358900"/>
                </a:lnTo>
                <a:lnTo>
                  <a:pt x="2196808" y="1409700"/>
                </a:lnTo>
                <a:lnTo>
                  <a:pt x="2224344" y="1447800"/>
                </a:lnTo>
                <a:lnTo>
                  <a:pt x="2252429" y="1498600"/>
                </a:lnTo>
                <a:lnTo>
                  <a:pt x="2281055" y="1536700"/>
                </a:lnTo>
                <a:lnTo>
                  <a:pt x="2310218" y="1587500"/>
                </a:lnTo>
                <a:lnTo>
                  <a:pt x="2339911" y="1638300"/>
                </a:lnTo>
                <a:lnTo>
                  <a:pt x="2370126" y="1676400"/>
                </a:lnTo>
                <a:lnTo>
                  <a:pt x="2400859" y="1727200"/>
                </a:lnTo>
                <a:lnTo>
                  <a:pt x="2432102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0" y="2273300"/>
                </a:lnTo>
                <a:lnTo>
                  <a:pt x="2063969" y="2298700"/>
                </a:lnTo>
                <a:lnTo>
                  <a:pt x="2029575" y="2336800"/>
                </a:lnTo>
                <a:lnTo>
                  <a:pt x="1995249" y="2362200"/>
                </a:lnTo>
                <a:lnTo>
                  <a:pt x="1926819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2" y="2501900"/>
                </a:lnTo>
                <a:lnTo>
                  <a:pt x="2185456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67" y="2298700"/>
                </a:lnTo>
                <a:lnTo>
                  <a:pt x="2399610" y="2222500"/>
                </a:lnTo>
                <a:lnTo>
                  <a:pt x="2434964" y="2197100"/>
                </a:lnTo>
                <a:lnTo>
                  <a:pt x="2469993" y="2159000"/>
                </a:lnTo>
                <a:lnTo>
                  <a:pt x="2504688" y="2120900"/>
                </a:lnTo>
                <a:lnTo>
                  <a:pt x="2539040" y="2082800"/>
                </a:lnTo>
                <a:lnTo>
                  <a:pt x="2573038" y="2044700"/>
                </a:lnTo>
                <a:lnTo>
                  <a:pt x="2606674" y="2006600"/>
                </a:lnTo>
                <a:lnTo>
                  <a:pt x="2859655" y="2006600"/>
                </a:lnTo>
                <a:lnTo>
                  <a:pt x="2830022" y="1968500"/>
                </a:lnTo>
                <a:lnTo>
                  <a:pt x="2800740" y="1930400"/>
                </a:lnTo>
                <a:lnTo>
                  <a:pt x="2771810" y="1892300"/>
                </a:lnTo>
                <a:lnTo>
                  <a:pt x="2743238" y="1854200"/>
                </a:lnTo>
                <a:lnTo>
                  <a:pt x="2777182" y="1816100"/>
                </a:lnTo>
                <a:lnTo>
                  <a:pt x="2810673" y="1778000"/>
                </a:lnTo>
                <a:lnTo>
                  <a:pt x="2843702" y="1739900"/>
                </a:lnTo>
                <a:lnTo>
                  <a:pt x="2876263" y="1701800"/>
                </a:lnTo>
                <a:lnTo>
                  <a:pt x="2634068" y="1701800"/>
                </a:lnTo>
                <a:lnTo>
                  <a:pt x="2603129" y="1663700"/>
                </a:lnTo>
                <a:lnTo>
                  <a:pt x="2572715" y="1612900"/>
                </a:lnTo>
                <a:lnTo>
                  <a:pt x="2542833" y="1574800"/>
                </a:lnTo>
                <a:lnTo>
                  <a:pt x="2513489" y="1524000"/>
                </a:lnTo>
                <a:lnTo>
                  <a:pt x="2484689" y="1473200"/>
                </a:lnTo>
                <a:lnTo>
                  <a:pt x="2456441" y="1435100"/>
                </a:lnTo>
                <a:lnTo>
                  <a:pt x="2428751" y="1384300"/>
                </a:lnTo>
                <a:lnTo>
                  <a:pt x="2401626" y="1346200"/>
                </a:lnTo>
                <a:lnTo>
                  <a:pt x="2375073" y="1295400"/>
                </a:lnTo>
                <a:lnTo>
                  <a:pt x="2349097" y="1257300"/>
                </a:lnTo>
                <a:lnTo>
                  <a:pt x="2323707" y="1206500"/>
                </a:lnTo>
                <a:lnTo>
                  <a:pt x="2298907" y="1168400"/>
                </a:lnTo>
                <a:lnTo>
                  <a:pt x="2274706" y="1117600"/>
                </a:lnTo>
                <a:lnTo>
                  <a:pt x="2251110" y="1079500"/>
                </a:lnTo>
                <a:lnTo>
                  <a:pt x="2228125" y="1028700"/>
                </a:lnTo>
                <a:lnTo>
                  <a:pt x="2205758" y="990600"/>
                </a:lnTo>
                <a:lnTo>
                  <a:pt x="2184015" y="939800"/>
                </a:lnTo>
                <a:lnTo>
                  <a:pt x="2162905" y="889000"/>
                </a:lnTo>
                <a:lnTo>
                  <a:pt x="2142432" y="850900"/>
                </a:lnTo>
                <a:lnTo>
                  <a:pt x="2122603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3" y="673100"/>
                </a:lnTo>
                <a:lnTo>
                  <a:pt x="2049870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74" y="0"/>
                </a:lnTo>
                <a:lnTo>
                  <a:pt x="2996787" y="12700"/>
                </a:lnTo>
                <a:lnTo>
                  <a:pt x="2892951" y="12700"/>
                </a:lnTo>
                <a:lnTo>
                  <a:pt x="2841409" y="25400"/>
                </a:lnTo>
                <a:lnTo>
                  <a:pt x="2847991" y="63500"/>
                </a:lnTo>
                <a:lnTo>
                  <a:pt x="2855648" y="114300"/>
                </a:lnTo>
                <a:lnTo>
                  <a:pt x="2864367" y="165100"/>
                </a:lnTo>
                <a:lnTo>
                  <a:pt x="2874138" y="203200"/>
                </a:lnTo>
                <a:lnTo>
                  <a:pt x="2884946" y="254000"/>
                </a:lnTo>
                <a:lnTo>
                  <a:pt x="2896782" y="304800"/>
                </a:lnTo>
                <a:lnTo>
                  <a:pt x="2909632" y="342900"/>
                </a:lnTo>
                <a:lnTo>
                  <a:pt x="2923484" y="393700"/>
                </a:lnTo>
                <a:lnTo>
                  <a:pt x="2938327" y="444500"/>
                </a:lnTo>
                <a:lnTo>
                  <a:pt x="2954148" y="482600"/>
                </a:lnTo>
                <a:lnTo>
                  <a:pt x="2970936" y="533400"/>
                </a:lnTo>
                <a:lnTo>
                  <a:pt x="2988677" y="584200"/>
                </a:lnTo>
                <a:lnTo>
                  <a:pt x="3007361" y="622300"/>
                </a:lnTo>
                <a:lnTo>
                  <a:pt x="3026975" y="673100"/>
                </a:lnTo>
                <a:lnTo>
                  <a:pt x="3047508" y="723900"/>
                </a:lnTo>
                <a:lnTo>
                  <a:pt x="3068946" y="762000"/>
                </a:lnTo>
                <a:lnTo>
                  <a:pt x="3091278" y="812800"/>
                </a:lnTo>
                <a:lnTo>
                  <a:pt x="3114492" y="863600"/>
                </a:lnTo>
                <a:lnTo>
                  <a:pt x="3138577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1" y="1028700"/>
                </a:lnTo>
                <a:lnTo>
                  <a:pt x="3092712" y="1079500"/>
                </a:lnTo>
                <a:lnTo>
                  <a:pt x="3067415" y="1117600"/>
                </a:lnTo>
                <a:lnTo>
                  <a:pt x="3041298" y="1155700"/>
                </a:lnTo>
                <a:lnTo>
                  <a:pt x="3014375" y="1206500"/>
                </a:lnTo>
                <a:lnTo>
                  <a:pt x="2986662" y="1244600"/>
                </a:lnTo>
                <a:lnTo>
                  <a:pt x="2958174" y="1282700"/>
                </a:lnTo>
                <a:lnTo>
                  <a:pt x="2928926" y="1333500"/>
                </a:lnTo>
                <a:lnTo>
                  <a:pt x="2898934" y="1371600"/>
                </a:lnTo>
                <a:lnTo>
                  <a:pt x="2868214" y="1409700"/>
                </a:lnTo>
                <a:lnTo>
                  <a:pt x="2836781" y="1447800"/>
                </a:lnTo>
                <a:lnTo>
                  <a:pt x="2804650" y="1498600"/>
                </a:lnTo>
                <a:lnTo>
                  <a:pt x="2771836" y="1536700"/>
                </a:lnTo>
                <a:lnTo>
                  <a:pt x="2738356" y="1574800"/>
                </a:lnTo>
                <a:lnTo>
                  <a:pt x="2704224" y="1625600"/>
                </a:lnTo>
                <a:lnTo>
                  <a:pt x="2669457" y="1663700"/>
                </a:lnTo>
                <a:lnTo>
                  <a:pt x="2634068" y="1701800"/>
                </a:lnTo>
                <a:lnTo>
                  <a:pt x="2876263" y="1701800"/>
                </a:lnTo>
                <a:lnTo>
                  <a:pt x="2908348" y="1663700"/>
                </a:lnTo>
                <a:lnTo>
                  <a:pt x="2939951" y="1625600"/>
                </a:lnTo>
                <a:lnTo>
                  <a:pt x="2971063" y="1587500"/>
                </a:lnTo>
                <a:lnTo>
                  <a:pt x="3001678" y="1549400"/>
                </a:lnTo>
                <a:lnTo>
                  <a:pt x="3031788" y="1498600"/>
                </a:lnTo>
                <a:lnTo>
                  <a:pt x="3061386" y="1460500"/>
                </a:lnTo>
                <a:lnTo>
                  <a:pt x="3090466" y="1422400"/>
                </a:lnTo>
                <a:lnTo>
                  <a:pt x="3119019" y="1384300"/>
                </a:lnTo>
                <a:lnTo>
                  <a:pt x="3147039" y="1346200"/>
                </a:lnTo>
                <a:lnTo>
                  <a:pt x="3174519" y="1308100"/>
                </a:lnTo>
                <a:lnTo>
                  <a:pt x="3201450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7" y="1155700"/>
                </a:lnTo>
                <a:lnTo>
                  <a:pt x="3274617" y="685800"/>
                </a:lnTo>
                <a:lnTo>
                  <a:pt x="3261512" y="647700"/>
                </a:lnTo>
                <a:lnTo>
                  <a:pt x="3244148" y="596900"/>
                </a:lnTo>
                <a:lnTo>
                  <a:pt x="3228203" y="546100"/>
                </a:lnTo>
                <a:lnTo>
                  <a:pt x="3213706" y="495300"/>
                </a:lnTo>
                <a:lnTo>
                  <a:pt x="3200684" y="444500"/>
                </a:lnTo>
                <a:lnTo>
                  <a:pt x="3189165" y="393700"/>
                </a:lnTo>
                <a:lnTo>
                  <a:pt x="3179175" y="342900"/>
                </a:lnTo>
                <a:lnTo>
                  <a:pt x="3170742" y="292100"/>
                </a:lnTo>
                <a:lnTo>
                  <a:pt x="3163893" y="254000"/>
                </a:lnTo>
                <a:lnTo>
                  <a:pt x="3158656" y="203200"/>
                </a:lnTo>
                <a:lnTo>
                  <a:pt x="3155059" y="152400"/>
                </a:lnTo>
                <a:lnTo>
                  <a:pt x="3153128" y="101600"/>
                </a:lnTo>
                <a:lnTo>
                  <a:pt x="3152890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3300" y="1190625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9156" name="Picture 4" descr="F:\Employee Engagement Activities\Women's Day Celebration\80ab0f7a-f7a5-44a6-9bb3-145aff773d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5100" y="1419225"/>
            <a:ext cx="2514600" cy="1371600"/>
          </a:xfrm>
          <a:prstGeom prst="rect">
            <a:avLst/>
          </a:prstGeom>
          <a:noFill/>
        </p:spPr>
      </p:pic>
      <p:pic>
        <p:nvPicPr>
          <p:cNvPr id="49157" name="Picture 5" descr="F:\Employee Engagement Activities\Cricket Match\Tournament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100" y="1419225"/>
            <a:ext cx="2202180" cy="1219200"/>
          </a:xfrm>
          <a:prstGeom prst="rect">
            <a:avLst/>
          </a:prstGeom>
          <a:noFill/>
        </p:spPr>
      </p:pic>
      <p:pic>
        <p:nvPicPr>
          <p:cNvPr id="49158" name="Picture 6" descr="F:\Employee Engagement Activities\Christmas Celebration\WhatsApp Image 2022-12-24 at 2.23.31 PM - Copy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100" y="3095625"/>
            <a:ext cx="2165061" cy="1600200"/>
          </a:xfrm>
          <a:prstGeom prst="rect">
            <a:avLst/>
          </a:prstGeom>
          <a:noFill/>
        </p:spPr>
      </p:pic>
      <p:pic>
        <p:nvPicPr>
          <p:cNvPr id="49159" name="Picture 7" descr="F:\Employee Engagement Activities\Flame of the Forest\0d15bcf2-beae-4107-85fd-d41e4fd476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8900" y="5076825"/>
            <a:ext cx="2590800" cy="1371600"/>
          </a:xfrm>
          <a:prstGeom prst="rect">
            <a:avLst/>
          </a:prstGeom>
          <a:noFill/>
        </p:spPr>
      </p:pic>
      <p:pic>
        <p:nvPicPr>
          <p:cNvPr id="49160" name="Picture 8" descr="F:\Employee Engagement Activities\Mandav Trip\Employees Welfa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1300" y="3171825"/>
            <a:ext cx="2438400" cy="1447800"/>
          </a:xfrm>
          <a:prstGeom prst="rect">
            <a:avLst/>
          </a:prstGeom>
          <a:noFill/>
        </p:spPr>
      </p:pic>
      <p:pic>
        <p:nvPicPr>
          <p:cNvPr id="49161" name="Picture 9" descr="F:\Employee Engagement Activities\Navratri Garba\DSC083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7300" y="1419225"/>
            <a:ext cx="5094288" cy="3396364"/>
          </a:xfrm>
          <a:prstGeom prst="rect">
            <a:avLst/>
          </a:prstGeom>
          <a:noFill/>
        </p:spPr>
      </p:pic>
      <p:pic>
        <p:nvPicPr>
          <p:cNvPr id="49162" name="Picture 10" descr="F:\Employee Engagement Activities\Women's Day Celebration\a91fe9fe-4370-4d21-a18b-52820d46f20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61300" y="5000625"/>
            <a:ext cx="2438400" cy="1457325"/>
          </a:xfrm>
          <a:prstGeom prst="rect">
            <a:avLst/>
          </a:prstGeom>
          <a:noFill/>
        </p:spPr>
      </p:pic>
      <p:pic>
        <p:nvPicPr>
          <p:cNvPr id="49163" name="Picture 11" descr="F:\Employee Engagement Activities\Movie Drive\c08e0391-7b8a-4687-9d28-3520d16e20c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100" y="5060950"/>
            <a:ext cx="2613051" cy="1387475"/>
          </a:xfrm>
          <a:prstGeom prst="rect">
            <a:avLst/>
          </a:prstGeom>
          <a:noFill/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34137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3" cy="756004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417372" y="348750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55" y="5168900"/>
                </a:moveTo>
                <a:lnTo>
                  <a:pt x="2625242" y="5168900"/>
                </a:lnTo>
                <a:lnTo>
                  <a:pt x="2660430" y="5207000"/>
                </a:lnTo>
                <a:lnTo>
                  <a:pt x="2695002" y="5245100"/>
                </a:lnTo>
                <a:lnTo>
                  <a:pt x="2728943" y="5295900"/>
                </a:lnTo>
                <a:lnTo>
                  <a:pt x="2762238" y="5334000"/>
                </a:lnTo>
                <a:lnTo>
                  <a:pt x="2794871" y="5372100"/>
                </a:lnTo>
                <a:lnTo>
                  <a:pt x="2826827" y="5422900"/>
                </a:lnTo>
                <a:lnTo>
                  <a:pt x="2858089" y="5461000"/>
                </a:lnTo>
                <a:lnTo>
                  <a:pt x="2888642" y="5499100"/>
                </a:lnTo>
                <a:lnTo>
                  <a:pt x="2918471" y="5549900"/>
                </a:lnTo>
                <a:lnTo>
                  <a:pt x="2947559" y="5588000"/>
                </a:lnTo>
                <a:lnTo>
                  <a:pt x="2975893" y="5626100"/>
                </a:lnTo>
                <a:lnTo>
                  <a:pt x="3003454" y="5664200"/>
                </a:lnTo>
                <a:lnTo>
                  <a:pt x="3030230" y="5715000"/>
                </a:lnTo>
                <a:lnTo>
                  <a:pt x="3056203" y="5753100"/>
                </a:lnTo>
                <a:lnTo>
                  <a:pt x="3081357" y="5791200"/>
                </a:lnTo>
                <a:lnTo>
                  <a:pt x="3105679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19" y="6858000"/>
                </a:lnTo>
                <a:lnTo>
                  <a:pt x="2927953" y="6858000"/>
                </a:lnTo>
                <a:lnTo>
                  <a:pt x="2979923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10" y="6781800"/>
                </a:lnTo>
                <a:lnTo>
                  <a:pt x="3138817" y="6731000"/>
                </a:lnTo>
                <a:lnTo>
                  <a:pt x="3142707" y="6680200"/>
                </a:lnTo>
                <a:lnTo>
                  <a:pt x="3148252" y="6629400"/>
                </a:lnTo>
                <a:lnTo>
                  <a:pt x="3155422" y="6578600"/>
                </a:lnTo>
                <a:lnTo>
                  <a:pt x="3164190" y="6527800"/>
                </a:lnTo>
                <a:lnTo>
                  <a:pt x="3174527" y="6477000"/>
                </a:lnTo>
                <a:lnTo>
                  <a:pt x="3186404" y="6426200"/>
                </a:lnTo>
                <a:lnTo>
                  <a:pt x="3199793" y="6375400"/>
                </a:lnTo>
                <a:lnTo>
                  <a:pt x="3214666" y="6324600"/>
                </a:lnTo>
                <a:lnTo>
                  <a:pt x="3230993" y="6273800"/>
                </a:lnTo>
                <a:lnTo>
                  <a:pt x="3248748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0" y="5651500"/>
                </a:lnTo>
                <a:lnTo>
                  <a:pt x="3191128" y="5613400"/>
                </a:lnTo>
                <a:lnTo>
                  <a:pt x="3164403" y="5562600"/>
                </a:lnTo>
                <a:lnTo>
                  <a:pt x="3137126" y="5524500"/>
                </a:lnTo>
                <a:lnTo>
                  <a:pt x="3109303" y="5486400"/>
                </a:lnTo>
                <a:lnTo>
                  <a:pt x="3080943" y="5448300"/>
                </a:lnTo>
                <a:lnTo>
                  <a:pt x="3052054" y="5410200"/>
                </a:lnTo>
                <a:lnTo>
                  <a:pt x="3022644" y="5372100"/>
                </a:lnTo>
                <a:lnTo>
                  <a:pt x="2992720" y="5334000"/>
                </a:lnTo>
                <a:lnTo>
                  <a:pt x="2962292" y="5295900"/>
                </a:lnTo>
                <a:lnTo>
                  <a:pt x="2931366" y="5245100"/>
                </a:lnTo>
                <a:lnTo>
                  <a:pt x="2899951" y="5207000"/>
                </a:lnTo>
                <a:lnTo>
                  <a:pt x="2868055" y="5168900"/>
                </a:lnTo>
                <a:close/>
              </a:path>
              <a:path w="3274695" h="6870700">
                <a:moveTo>
                  <a:pt x="2122635" y="4368800"/>
                </a:moveTo>
                <a:lnTo>
                  <a:pt x="1853450" y="4368800"/>
                </a:lnTo>
                <a:lnTo>
                  <a:pt x="1887410" y="4394200"/>
                </a:lnTo>
                <a:lnTo>
                  <a:pt x="1921449" y="4432300"/>
                </a:lnTo>
                <a:lnTo>
                  <a:pt x="1989731" y="4495800"/>
                </a:lnTo>
                <a:lnTo>
                  <a:pt x="2126907" y="4635500"/>
                </a:lnTo>
                <a:lnTo>
                  <a:pt x="2164741" y="4673600"/>
                </a:lnTo>
                <a:lnTo>
                  <a:pt x="2239346" y="4749800"/>
                </a:lnTo>
                <a:lnTo>
                  <a:pt x="2276101" y="4787900"/>
                </a:lnTo>
                <a:lnTo>
                  <a:pt x="2312482" y="4826000"/>
                </a:lnTo>
                <a:lnTo>
                  <a:pt x="2348481" y="4864100"/>
                </a:lnTo>
                <a:lnTo>
                  <a:pt x="2384091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3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6" y="6248400"/>
                </a:lnTo>
                <a:lnTo>
                  <a:pt x="2052275" y="6197600"/>
                </a:lnTo>
                <a:lnTo>
                  <a:pt x="2070359" y="6159500"/>
                </a:lnTo>
                <a:lnTo>
                  <a:pt x="2089109" y="6108700"/>
                </a:lnTo>
                <a:lnTo>
                  <a:pt x="2108521" y="6070600"/>
                </a:lnTo>
                <a:lnTo>
                  <a:pt x="2128586" y="6019800"/>
                </a:lnTo>
                <a:lnTo>
                  <a:pt x="2149299" y="5969000"/>
                </a:lnTo>
                <a:lnTo>
                  <a:pt x="2170653" y="5930900"/>
                </a:lnTo>
                <a:lnTo>
                  <a:pt x="2192640" y="5880100"/>
                </a:lnTo>
                <a:lnTo>
                  <a:pt x="2215255" y="5842000"/>
                </a:lnTo>
                <a:lnTo>
                  <a:pt x="2238491" y="5791200"/>
                </a:lnTo>
                <a:lnTo>
                  <a:pt x="2262341" y="5753100"/>
                </a:lnTo>
                <a:lnTo>
                  <a:pt x="2286798" y="5702300"/>
                </a:lnTo>
                <a:lnTo>
                  <a:pt x="2311857" y="5664200"/>
                </a:lnTo>
                <a:lnTo>
                  <a:pt x="2337509" y="5613400"/>
                </a:lnTo>
                <a:lnTo>
                  <a:pt x="2363749" y="5575300"/>
                </a:lnTo>
                <a:lnTo>
                  <a:pt x="2390569" y="5524500"/>
                </a:lnTo>
                <a:lnTo>
                  <a:pt x="2417964" y="5486400"/>
                </a:lnTo>
                <a:lnTo>
                  <a:pt x="2445926" y="5435600"/>
                </a:lnTo>
                <a:lnTo>
                  <a:pt x="2474449" y="5384800"/>
                </a:lnTo>
                <a:lnTo>
                  <a:pt x="2503526" y="5346700"/>
                </a:lnTo>
                <a:lnTo>
                  <a:pt x="2533150" y="5295900"/>
                </a:lnTo>
                <a:lnTo>
                  <a:pt x="2563316" y="5257800"/>
                </a:lnTo>
                <a:lnTo>
                  <a:pt x="2594015" y="5207000"/>
                </a:lnTo>
                <a:lnTo>
                  <a:pt x="2625242" y="5168900"/>
                </a:lnTo>
                <a:lnTo>
                  <a:pt x="2868055" y="5168900"/>
                </a:lnTo>
                <a:lnTo>
                  <a:pt x="2835686" y="5130800"/>
                </a:lnTo>
                <a:lnTo>
                  <a:pt x="2802852" y="5092700"/>
                </a:lnTo>
                <a:lnTo>
                  <a:pt x="2769561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42" y="4864100"/>
                </a:lnTo>
                <a:lnTo>
                  <a:pt x="2566388" y="4826000"/>
                </a:lnTo>
                <a:lnTo>
                  <a:pt x="2532562" y="4787900"/>
                </a:lnTo>
                <a:lnTo>
                  <a:pt x="2498372" y="4749800"/>
                </a:lnTo>
                <a:lnTo>
                  <a:pt x="2463823" y="4711700"/>
                </a:lnTo>
                <a:lnTo>
                  <a:pt x="2428924" y="4673600"/>
                </a:lnTo>
                <a:lnTo>
                  <a:pt x="2393681" y="4635500"/>
                </a:lnTo>
                <a:lnTo>
                  <a:pt x="2358103" y="4597400"/>
                </a:lnTo>
                <a:lnTo>
                  <a:pt x="2322196" y="4572000"/>
                </a:lnTo>
                <a:lnTo>
                  <a:pt x="2249423" y="4495800"/>
                </a:lnTo>
                <a:lnTo>
                  <a:pt x="2180177" y="4419600"/>
                </a:lnTo>
                <a:lnTo>
                  <a:pt x="2145622" y="4394200"/>
                </a:lnTo>
                <a:lnTo>
                  <a:pt x="2122635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5" y="5740400"/>
                </a:lnTo>
                <a:lnTo>
                  <a:pt x="756022" y="5778500"/>
                </a:lnTo>
                <a:lnTo>
                  <a:pt x="790958" y="5816600"/>
                </a:lnTo>
                <a:lnTo>
                  <a:pt x="826414" y="5854700"/>
                </a:lnTo>
                <a:lnTo>
                  <a:pt x="862393" y="5892800"/>
                </a:lnTo>
                <a:lnTo>
                  <a:pt x="882305" y="5854700"/>
                </a:lnTo>
                <a:lnTo>
                  <a:pt x="902705" y="5803900"/>
                </a:lnTo>
                <a:lnTo>
                  <a:pt x="923590" y="5765800"/>
                </a:lnTo>
                <a:lnTo>
                  <a:pt x="944953" y="5727700"/>
                </a:lnTo>
                <a:lnTo>
                  <a:pt x="966791" y="5676900"/>
                </a:lnTo>
                <a:lnTo>
                  <a:pt x="989099" y="5638800"/>
                </a:lnTo>
                <a:lnTo>
                  <a:pt x="1011872" y="5600700"/>
                </a:lnTo>
                <a:lnTo>
                  <a:pt x="1035105" y="5549900"/>
                </a:lnTo>
                <a:lnTo>
                  <a:pt x="1058794" y="5511800"/>
                </a:lnTo>
                <a:lnTo>
                  <a:pt x="1082934" y="5461000"/>
                </a:lnTo>
                <a:lnTo>
                  <a:pt x="1107520" y="5422900"/>
                </a:lnTo>
                <a:lnTo>
                  <a:pt x="1132547" y="5384800"/>
                </a:lnTo>
                <a:lnTo>
                  <a:pt x="1158012" y="5334000"/>
                </a:lnTo>
                <a:lnTo>
                  <a:pt x="1183909" y="5295900"/>
                </a:lnTo>
                <a:lnTo>
                  <a:pt x="1210233" y="5257800"/>
                </a:lnTo>
                <a:lnTo>
                  <a:pt x="1236980" y="5207000"/>
                </a:lnTo>
                <a:lnTo>
                  <a:pt x="1264145" y="5168900"/>
                </a:lnTo>
                <a:lnTo>
                  <a:pt x="1291723" y="5130800"/>
                </a:lnTo>
                <a:lnTo>
                  <a:pt x="1319710" y="5080000"/>
                </a:lnTo>
                <a:lnTo>
                  <a:pt x="1348101" y="5041900"/>
                </a:lnTo>
                <a:lnTo>
                  <a:pt x="1376891" y="5003800"/>
                </a:lnTo>
                <a:lnTo>
                  <a:pt x="1406075" y="4953000"/>
                </a:lnTo>
                <a:lnTo>
                  <a:pt x="1435650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5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5" y="4368800"/>
                </a:lnTo>
                <a:lnTo>
                  <a:pt x="2076660" y="4318000"/>
                </a:lnTo>
                <a:lnTo>
                  <a:pt x="2007908" y="4254500"/>
                </a:lnTo>
                <a:lnTo>
                  <a:pt x="1973618" y="4216400"/>
                </a:lnTo>
                <a:lnTo>
                  <a:pt x="2036722" y="4140200"/>
                </a:lnTo>
                <a:lnTo>
                  <a:pt x="2090042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3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7" y="3924300"/>
                </a:lnTo>
                <a:lnTo>
                  <a:pt x="2898787" y="3949700"/>
                </a:lnTo>
                <a:lnTo>
                  <a:pt x="2933735" y="3987800"/>
                </a:lnTo>
                <a:lnTo>
                  <a:pt x="3002972" y="4064000"/>
                </a:lnTo>
                <a:lnTo>
                  <a:pt x="3071279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8" y="4445000"/>
                </a:lnTo>
                <a:lnTo>
                  <a:pt x="2906251" y="4483100"/>
                </a:lnTo>
                <a:lnTo>
                  <a:pt x="2874209" y="4521200"/>
                </a:lnTo>
                <a:lnTo>
                  <a:pt x="2842468" y="4559300"/>
                </a:lnTo>
                <a:lnTo>
                  <a:pt x="2811032" y="4597400"/>
                </a:lnTo>
                <a:lnTo>
                  <a:pt x="2779904" y="4635500"/>
                </a:lnTo>
                <a:lnTo>
                  <a:pt x="2749088" y="4673600"/>
                </a:lnTo>
                <a:lnTo>
                  <a:pt x="2718589" y="4711700"/>
                </a:lnTo>
                <a:lnTo>
                  <a:pt x="2688411" y="4749800"/>
                </a:lnTo>
                <a:lnTo>
                  <a:pt x="2658557" y="4787900"/>
                </a:lnTo>
                <a:lnTo>
                  <a:pt x="2629033" y="4826000"/>
                </a:lnTo>
                <a:lnTo>
                  <a:pt x="2599842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43" y="4064000"/>
                </a:lnTo>
                <a:lnTo>
                  <a:pt x="3205976" y="3987800"/>
                </a:lnTo>
                <a:lnTo>
                  <a:pt x="3172550" y="3962400"/>
                </a:lnTo>
                <a:lnTo>
                  <a:pt x="3071078" y="38481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09" y="3594100"/>
                </a:lnTo>
                <a:lnTo>
                  <a:pt x="2807493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6" y="3505200"/>
                </a:lnTo>
                <a:lnTo>
                  <a:pt x="2226743" y="3619500"/>
                </a:lnTo>
                <a:lnTo>
                  <a:pt x="2124454" y="3733800"/>
                </a:lnTo>
                <a:lnTo>
                  <a:pt x="2023880" y="3848100"/>
                </a:lnTo>
                <a:lnTo>
                  <a:pt x="1957845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2" y="4076700"/>
                </a:lnTo>
                <a:lnTo>
                  <a:pt x="2133105" y="4025900"/>
                </a:lnTo>
                <a:lnTo>
                  <a:pt x="2198471" y="3949700"/>
                </a:lnTo>
                <a:lnTo>
                  <a:pt x="2231478" y="3924300"/>
                </a:lnTo>
                <a:lnTo>
                  <a:pt x="2298119" y="3848100"/>
                </a:lnTo>
                <a:lnTo>
                  <a:pt x="2399600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3" y="3581400"/>
                </a:lnTo>
                <a:lnTo>
                  <a:pt x="2746582" y="3517900"/>
                </a:lnTo>
                <a:lnTo>
                  <a:pt x="2710283" y="3467100"/>
                </a:lnTo>
                <a:lnTo>
                  <a:pt x="2674175" y="3429000"/>
                </a:lnTo>
                <a:lnTo>
                  <a:pt x="2807846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0" y="1041400"/>
                </a:lnTo>
                <a:lnTo>
                  <a:pt x="769600" y="1079500"/>
                </a:lnTo>
                <a:lnTo>
                  <a:pt x="735072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3" y="1358900"/>
                </a:lnTo>
                <a:lnTo>
                  <a:pt x="834681" y="1397000"/>
                </a:lnTo>
                <a:lnTo>
                  <a:pt x="858449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3" y="1612900"/>
                </a:lnTo>
                <a:lnTo>
                  <a:pt x="983406" y="1651000"/>
                </a:lnTo>
                <a:lnTo>
                  <a:pt x="1009591" y="1689100"/>
                </a:lnTo>
                <a:lnTo>
                  <a:pt x="1036164" y="1739900"/>
                </a:lnTo>
                <a:lnTo>
                  <a:pt x="1063120" y="1778000"/>
                </a:lnTo>
                <a:lnTo>
                  <a:pt x="1090455" y="1816100"/>
                </a:lnTo>
                <a:lnTo>
                  <a:pt x="1118166" y="1854200"/>
                </a:lnTo>
                <a:lnTo>
                  <a:pt x="1146246" y="1905000"/>
                </a:lnTo>
                <a:lnTo>
                  <a:pt x="1174692" y="1943100"/>
                </a:lnTo>
                <a:lnTo>
                  <a:pt x="1203500" y="1981200"/>
                </a:lnTo>
                <a:lnTo>
                  <a:pt x="1232666" y="2019300"/>
                </a:lnTo>
                <a:lnTo>
                  <a:pt x="1262184" y="2070100"/>
                </a:lnTo>
                <a:lnTo>
                  <a:pt x="1292050" y="2108200"/>
                </a:lnTo>
                <a:lnTo>
                  <a:pt x="1322261" y="2146300"/>
                </a:lnTo>
                <a:lnTo>
                  <a:pt x="1352812" y="2197100"/>
                </a:lnTo>
                <a:lnTo>
                  <a:pt x="1383698" y="2235200"/>
                </a:lnTo>
                <a:lnTo>
                  <a:pt x="1414916" y="2273300"/>
                </a:lnTo>
                <a:lnTo>
                  <a:pt x="1446460" y="2311400"/>
                </a:lnTo>
                <a:lnTo>
                  <a:pt x="1478327" y="2362200"/>
                </a:lnTo>
                <a:lnTo>
                  <a:pt x="1510511" y="2400300"/>
                </a:lnTo>
                <a:lnTo>
                  <a:pt x="1543010" y="2438400"/>
                </a:lnTo>
                <a:lnTo>
                  <a:pt x="1575817" y="2476500"/>
                </a:lnTo>
                <a:lnTo>
                  <a:pt x="1608930" y="2527300"/>
                </a:lnTo>
                <a:lnTo>
                  <a:pt x="1642343" y="2565400"/>
                </a:lnTo>
                <a:lnTo>
                  <a:pt x="1676053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54604" y="3009900"/>
                </a:lnTo>
                <a:lnTo>
                  <a:pt x="1319616" y="30353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5" y="2082800"/>
                </a:lnTo>
                <a:lnTo>
                  <a:pt x="2694554" y="2120900"/>
                </a:lnTo>
                <a:lnTo>
                  <a:pt x="2724495" y="2159000"/>
                </a:lnTo>
                <a:lnTo>
                  <a:pt x="2754754" y="2197100"/>
                </a:lnTo>
                <a:lnTo>
                  <a:pt x="2785329" y="2235200"/>
                </a:lnTo>
                <a:lnTo>
                  <a:pt x="2816215" y="2273300"/>
                </a:lnTo>
                <a:lnTo>
                  <a:pt x="2847410" y="2311400"/>
                </a:lnTo>
                <a:lnTo>
                  <a:pt x="2878911" y="2349500"/>
                </a:lnTo>
                <a:lnTo>
                  <a:pt x="2910714" y="2387600"/>
                </a:lnTo>
                <a:lnTo>
                  <a:pt x="2942816" y="2425700"/>
                </a:lnTo>
                <a:lnTo>
                  <a:pt x="2975215" y="2463800"/>
                </a:lnTo>
                <a:lnTo>
                  <a:pt x="3007906" y="2501900"/>
                </a:lnTo>
                <a:lnTo>
                  <a:pt x="3040887" y="2552700"/>
                </a:lnTo>
                <a:lnTo>
                  <a:pt x="3074154" y="2590800"/>
                </a:lnTo>
                <a:lnTo>
                  <a:pt x="3141535" y="2667000"/>
                </a:lnTo>
                <a:lnTo>
                  <a:pt x="3107860" y="2692400"/>
                </a:lnTo>
                <a:lnTo>
                  <a:pt x="3039766" y="2768600"/>
                </a:lnTo>
                <a:lnTo>
                  <a:pt x="2970704" y="2844800"/>
                </a:lnTo>
                <a:lnTo>
                  <a:pt x="2900706" y="2921000"/>
                </a:lnTo>
                <a:lnTo>
                  <a:pt x="2865365" y="2946400"/>
                </a:lnTo>
                <a:lnTo>
                  <a:pt x="2792931" y="3022600"/>
                </a:lnTo>
                <a:lnTo>
                  <a:pt x="2683065" y="3136900"/>
                </a:lnTo>
                <a:lnTo>
                  <a:pt x="2538539" y="3289300"/>
                </a:lnTo>
                <a:lnTo>
                  <a:pt x="2807846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3" y="279400"/>
                </a:lnTo>
                <a:lnTo>
                  <a:pt x="1853187" y="304800"/>
                </a:lnTo>
                <a:lnTo>
                  <a:pt x="1811629" y="317500"/>
                </a:lnTo>
                <a:lnTo>
                  <a:pt x="1770423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39" y="2273300"/>
                </a:lnTo>
                <a:lnTo>
                  <a:pt x="2063977" y="2298700"/>
                </a:lnTo>
                <a:lnTo>
                  <a:pt x="2029582" y="2336800"/>
                </a:lnTo>
                <a:lnTo>
                  <a:pt x="1995257" y="2362200"/>
                </a:lnTo>
                <a:lnTo>
                  <a:pt x="1926830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1" y="2298700"/>
                </a:lnTo>
                <a:lnTo>
                  <a:pt x="2399626" y="2222500"/>
                </a:lnTo>
                <a:lnTo>
                  <a:pt x="2434980" y="2197100"/>
                </a:lnTo>
                <a:lnTo>
                  <a:pt x="2470009" y="2159000"/>
                </a:lnTo>
                <a:lnTo>
                  <a:pt x="2504702" y="2120900"/>
                </a:lnTo>
                <a:lnTo>
                  <a:pt x="2539051" y="2082800"/>
                </a:lnTo>
                <a:lnTo>
                  <a:pt x="2573045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9" y="1816100"/>
                </a:lnTo>
                <a:lnTo>
                  <a:pt x="2810692" y="1778000"/>
                </a:lnTo>
                <a:lnTo>
                  <a:pt x="2843724" y="1739900"/>
                </a:lnTo>
                <a:lnTo>
                  <a:pt x="2876286" y="1701800"/>
                </a:lnTo>
                <a:lnTo>
                  <a:pt x="2634068" y="1701800"/>
                </a:lnTo>
                <a:lnTo>
                  <a:pt x="2603131" y="1663700"/>
                </a:lnTo>
                <a:lnTo>
                  <a:pt x="2572718" y="1612900"/>
                </a:lnTo>
                <a:lnTo>
                  <a:pt x="2542836" y="1574800"/>
                </a:lnTo>
                <a:lnTo>
                  <a:pt x="2513493" y="1524000"/>
                </a:lnTo>
                <a:lnTo>
                  <a:pt x="2484694" y="1473200"/>
                </a:lnTo>
                <a:lnTo>
                  <a:pt x="2456447" y="1435100"/>
                </a:lnTo>
                <a:lnTo>
                  <a:pt x="2428758" y="1384300"/>
                </a:lnTo>
                <a:lnTo>
                  <a:pt x="2401634" y="1346200"/>
                </a:lnTo>
                <a:lnTo>
                  <a:pt x="2375081" y="1295400"/>
                </a:lnTo>
                <a:lnTo>
                  <a:pt x="2349106" y="1257300"/>
                </a:lnTo>
                <a:lnTo>
                  <a:pt x="2323716" y="1206500"/>
                </a:lnTo>
                <a:lnTo>
                  <a:pt x="2298917" y="1168400"/>
                </a:lnTo>
                <a:lnTo>
                  <a:pt x="2274716" y="1117600"/>
                </a:lnTo>
                <a:lnTo>
                  <a:pt x="2251120" y="1079500"/>
                </a:lnTo>
                <a:lnTo>
                  <a:pt x="2228135" y="1028700"/>
                </a:lnTo>
                <a:lnTo>
                  <a:pt x="2205769" y="990600"/>
                </a:lnTo>
                <a:lnTo>
                  <a:pt x="2184027" y="939800"/>
                </a:lnTo>
                <a:lnTo>
                  <a:pt x="2162916" y="889000"/>
                </a:lnTo>
                <a:lnTo>
                  <a:pt x="2142444" y="850900"/>
                </a:lnTo>
                <a:lnTo>
                  <a:pt x="2122615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83" y="0"/>
                </a:lnTo>
                <a:lnTo>
                  <a:pt x="2996798" y="12700"/>
                </a:lnTo>
                <a:lnTo>
                  <a:pt x="2892964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5" y="1079500"/>
                </a:lnTo>
                <a:lnTo>
                  <a:pt x="3067429" y="1117600"/>
                </a:lnTo>
                <a:lnTo>
                  <a:pt x="3041313" y="1155700"/>
                </a:lnTo>
                <a:lnTo>
                  <a:pt x="3014390" y="1206500"/>
                </a:lnTo>
                <a:lnTo>
                  <a:pt x="2986677" y="1244600"/>
                </a:lnTo>
                <a:lnTo>
                  <a:pt x="2958189" y="1282700"/>
                </a:lnTo>
                <a:lnTo>
                  <a:pt x="2928942" y="1333500"/>
                </a:lnTo>
                <a:lnTo>
                  <a:pt x="2898950" y="1371600"/>
                </a:lnTo>
                <a:lnTo>
                  <a:pt x="2868229" y="1409700"/>
                </a:lnTo>
                <a:lnTo>
                  <a:pt x="2836795" y="1447800"/>
                </a:lnTo>
                <a:lnTo>
                  <a:pt x="2804663" y="1498600"/>
                </a:lnTo>
                <a:lnTo>
                  <a:pt x="2771848" y="1536700"/>
                </a:lnTo>
                <a:lnTo>
                  <a:pt x="2738366" y="1574800"/>
                </a:lnTo>
                <a:lnTo>
                  <a:pt x="2704231" y="1625600"/>
                </a:lnTo>
                <a:lnTo>
                  <a:pt x="2669461" y="1663700"/>
                </a:lnTo>
                <a:lnTo>
                  <a:pt x="2634068" y="1701800"/>
                </a:lnTo>
                <a:lnTo>
                  <a:pt x="2876286" y="1701800"/>
                </a:lnTo>
                <a:lnTo>
                  <a:pt x="2908372" y="1663700"/>
                </a:lnTo>
                <a:lnTo>
                  <a:pt x="2939975" y="1625600"/>
                </a:lnTo>
                <a:lnTo>
                  <a:pt x="2971087" y="1587500"/>
                </a:lnTo>
                <a:lnTo>
                  <a:pt x="3001701" y="1549400"/>
                </a:lnTo>
                <a:lnTo>
                  <a:pt x="3031810" y="1498600"/>
                </a:lnTo>
                <a:lnTo>
                  <a:pt x="3061408" y="1460500"/>
                </a:lnTo>
                <a:lnTo>
                  <a:pt x="3090486" y="1422400"/>
                </a:lnTo>
                <a:lnTo>
                  <a:pt x="3119038" y="1384300"/>
                </a:lnTo>
                <a:lnTo>
                  <a:pt x="3147056" y="1346200"/>
                </a:lnTo>
                <a:lnTo>
                  <a:pt x="3174534" y="1308100"/>
                </a:lnTo>
                <a:lnTo>
                  <a:pt x="3201465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6" y="393700"/>
                </a:lnTo>
                <a:lnTo>
                  <a:pt x="3179186" y="342900"/>
                </a:lnTo>
                <a:lnTo>
                  <a:pt x="3170752" y="292100"/>
                </a:lnTo>
                <a:lnTo>
                  <a:pt x="3163902" y="254000"/>
                </a:lnTo>
                <a:lnTo>
                  <a:pt x="3158664" y="203200"/>
                </a:lnTo>
                <a:lnTo>
                  <a:pt x="3155065" y="152400"/>
                </a:lnTo>
                <a:lnTo>
                  <a:pt x="3153132" y="101600"/>
                </a:lnTo>
                <a:lnTo>
                  <a:pt x="3152893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3" descr="C:\Users\Lenovo\Downloads\IMG_2867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3637" y="2486025"/>
            <a:ext cx="5427663" cy="2679950"/>
          </a:xfrm>
          <a:prstGeom prst="rect">
            <a:avLst/>
          </a:prstGeom>
          <a:noFill/>
        </p:spPr>
      </p:pic>
      <p:sp>
        <p:nvSpPr>
          <p:cNvPr id="10" name="object 4"/>
          <p:cNvSpPr txBox="1">
            <a:spLocks/>
          </p:cNvSpPr>
          <p:nvPr/>
        </p:nvSpPr>
        <p:spPr>
          <a:xfrm>
            <a:off x="850900" y="368029"/>
            <a:ext cx="8461685" cy="4415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499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Sans Unicode"/>
                <a:ea typeface="+mj-ea"/>
                <a:cs typeface="Lucida Sans Unicode"/>
              </a:rPr>
              <a:t>Celebration of 25 Years of Customer Satisfaction</a:t>
            </a:r>
            <a:endParaRPr kumimoji="0" lang="en-US" sz="2800" b="0" i="0" u="none" strike="noStrike" kern="0" cap="none" spc="3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 Unicode"/>
              <a:ea typeface="+mj-ea"/>
              <a:cs typeface="Lucida Sans Unicode"/>
            </a:endParaRPr>
          </a:p>
        </p:txBody>
      </p:sp>
      <p:pic>
        <p:nvPicPr>
          <p:cNvPr id="2050" name="Picture 2" descr="F:\25 Year Celebration\DSC02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1" y="1114425"/>
            <a:ext cx="2438400" cy="1625682"/>
          </a:xfrm>
          <a:prstGeom prst="rect">
            <a:avLst/>
          </a:prstGeom>
          <a:noFill/>
        </p:spPr>
      </p:pic>
      <p:pic>
        <p:nvPicPr>
          <p:cNvPr id="2051" name="Picture 3" descr="F:\25 Year Celebration\DSC02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1700" y="1114425"/>
            <a:ext cx="3581400" cy="1660609"/>
          </a:xfrm>
          <a:prstGeom prst="rect">
            <a:avLst/>
          </a:prstGeom>
          <a:noFill/>
        </p:spPr>
      </p:pic>
      <p:pic>
        <p:nvPicPr>
          <p:cNvPr id="2052" name="Picture 4" descr="F:\25 Year Celebration\DSC02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0300" y="1114425"/>
            <a:ext cx="2743200" cy="1673938"/>
          </a:xfrm>
          <a:prstGeom prst="rect">
            <a:avLst/>
          </a:prstGeom>
          <a:noFill/>
        </p:spPr>
      </p:pic>
      <p:pic>
        <p:nvPicPr>
          <p:cNvPr id="2053" name="Picture 5" descr="F:\25 Year Celebration\DSC022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7900" y="4848225"/>
            <a:ext cx="3722688" cy="2133600"/>
          </a:xfrm>
          <a:prstGeom prst="rect">
            <a:avLst/>
          </a:prstGeom>
          <a:noFill/>
        </p:spPr>
      </p:pic>
      <p:pic>
        <p:nvPicPr>
          <p:cNvPr id="2054" name="Picture 6" descr="F:\25 Year Celebration\DSC024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9900" y="3095626"/>
            <a:ext cx="2514472" cy="1676399"/>
          </a:xfrm>
          <a:prstGeom prst="rect">
            <a:avLst/>
          </a:prstGeom>
          <a:noFill/>
        </p:spPr>
      </p:pic>
      <p:pic>
        <p:nvPicPr>
          <p:cNvPr id="2055" name="Picture 7" descr="F:\25 Year Celebration\DSC023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7500" y="4924425"/>
            <a:ext cx="2857356" cy="1905000"/>
          </a:xfrm>
          <a:prstGeom prst="rect">
            <a:avLst/>
          </a:prstGeom>
          <a:noFill/>
        </p:spPr>
      </p:pic>
      <p:pic>
        <p:nvPicPr>
          <p:cNvPr id="2056" name="Picture 8" descr="F:\25 Year Celebration\DSC023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6500" y="5076825"/>
            <a:ext cx="3009743" cy="2057400"/>
          </a:xfrm>
          <a:prstGeom prst="rect">
            <a:avLst/>
          </a:prstGeom>
          <a:noFill/>
        </p:spPr>
      </p:pic>
      <p:pic>
        <p:nvPicPr>
          <p:cNvPr id="2057" name="Picture 9" descr="G:\25 Year Celebration 2\02\DSC026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6500" y="3019425"/>
            <a:ext cx="2667000" cy="1778090"/>
          </a:xfrm>
          <a:prstGeom prst="rect">
            <a:avLst/>
          </a:prstGeom>
          <a:noFill/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698500" y="2000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40"/>
              </a:lnSpc>
            </a:pPr>
            <a:r>
              <a:rPr lang="en-US" spc="-45"/>
              <a:t>We</a:t>
            </a:r>
            <a:r>
              <a:rPr lang="en-US" spc="20"/>
              <a:t> </a:t>
            </a:r>
            <a:r>
              <a:rPr lang="en-US" spc="5"/>
              <a:t>just</a:t>
            </a:r>
            <a:r>
              <a:rPr lang="en-US" spc="20"/>
              <a:t> </a:t>
            </a:r>
            <a:r>
              <a:rPr lang="en-US" spc="10"/>
              <a:t>don’t</a:t>
            </a:r>
            <a:r>
              <a:rPr lang="en-US" spc="25"/>
              <a:t> </a:t>
            </a:r>
            <a:r>
              <a:rPr lang="en-US" spc="15"/>
              <a:t>draw</a:t>
            </a:r>
            <a:r>
              <a:rPr lang="en-US" spc="20"/>
              <a:t> </a:t>
            </a:r>
            <a:r>
              <a:rPr lang="en-US" spc="-40"/>
              <a:t>wires,</a:t>
            </a:r>
            <a:r>
              <a:rPr lang="en-US" spc="25"/>
              <a:t> </a:t>
            </a:r>
            <a:r>
              <a:rPr lang="en-US" spc="-60"/>
              <a:t>we</a:t>
            </a:r>
            <a:r>
              <a:rPr lang="en-US" spc="20"/>
              <a:t> </a:t>
            </a:r>
            <a:r>
              <a:rPr lang="en-US" spc="15"/>
              <a:t>draw</a:t>
            </a:r>
            <a:r>
              <a:rPr lang="en-US" spc="25"/>
              <a:t> </a:t>
            </a:r>
            <a:r>
              <a:rPr lang="en-US" spc="-15"/>
              <a:t>customer</a:t>
            </a:r>
            <a:r>
              <a:rPr lang="en-US" spc="20"/>
              <a:t> </a:t>
            </a:r>
            <a:r>
              <a:rPr lang="en-US" spc="10"/>
              <a:t>satisfaction</a:t>
            </a:r>
            <a:endParaRPr lang="en-US" spc="1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61" y="6861712"/>
            <a:ext cx="333946" cy="3505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71649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3583" y="1424008"/>
            <a:ext cx="20612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0" dirty="0"/>
              <a:t>Contact</a:t>
            </a:r>
            <a:r>
              <a:rPr spc="-110" dirty="0"/>
              <a:t> </a:t>
            </a:r>
            <a:r>
              <a:rPr spc="125" dirty="0"/>
              <a:t>us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38150" y="3086059"/>
            <a:ext cx="3152775" cy="25390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spc="114" dirty="0">
                <a:solidFill>
                  <a:srgbClr val="414042"/>
                </a:solidFill>
                <a:latin typeface="Bahnschrift Light" pitchFamily="34" charset="0"/>
                <a:cs typeface="Lucida Sans Unicode"/>
                <a:hlinkClick r:id="rId3"/>
              </a:rPr>
              <a:t>www.hdwires.com</a:t>
            </a:r>
            <a:endParaRPr sz="1500">
              <a:latin typeface="Bahnschrift Light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500" spc="-9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17-20,</a:t>
            </a:r>
            <a:r>
              <a:rPr sz="1500" spc="65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11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Sector</a:t>
            </a:r>
            <a:r>
              <a:rPr sz="1500" spc="7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-75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E,</a:t>
            </a:r>
            <a:r>
              <a:rPr sz="1500" spc="7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13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Sanwer</a:t>
            </a:r>
            <a:r>
              <a:rPr sz="1500" spc="7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9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Road,</a:t>
            </a:r>
            <a:endParaRPr sz="1500">
              <a:latin typeface="Bahnschrift Light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500" spc="75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Industrial</a:t>
            </a:r>
            <a:r>
              <a:rPr sz="1500" spc="7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105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area,</a:t>
            </a:r>
            <a:r>
              <a:rPr sz="1500" spc="70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35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Indore-452015</a:t>
            </a:r>
            <a:endParaRPr sz="1500">
              <a:latin typeface="Bahnschrift Light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1500" spc="-114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0731-4211199,</a:t>
            </a:r>
            <a:r>
              <a:rPr sz="1500" spc="45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-114" dirty="0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0731-4211124</a:t>
            </a:r>
            <a:endParaRPr sz="1500">
              <a:latin typeface="Bahnschrift Light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1500" spc="80" dirty="0">
                <a:solidFill>
                  <a:srgbClr val="414042"/>
                </a:solidFill>
                <a:latin typeface="Bahnschrift Light" pitchFamily="34" charset="0"/>
                <a:cs typeface="Lucida Sans Unicode"/>
                <a:hlinkClick r:id="rId4"/>
              </a:rPr>
              <a:t>sales@hdwires.com,</a:t>
            </a:r>
            <a:endParaRPr sz="1500">
              <a:latin typeface="Bahnschrift Light" pitchFamily="34" charset="0"/>
              <a:cs typeface="Lucida Sans Unicode"/>
            </a:endParaRPr>
          </a:p>
          <a:p>
            <a:pPr marL="12700" marR="864235">
              <a:lnSpc>
                <a:spcPct val="110800"/>
              </a:lnSpc>
              <a:spcBef>
                <a:spcPts val="125"/>
              </a:spcBef>
            </a:pPr>
            <a:r>
              <a:rPr sz="1500" spc="85">
                <a:solidFill>
                  <a:srgbClr val="414042"/>
                </a:solidFill>
                <a:latin typeface="Bahnschrift Light" pitchFamily="34" charset="0"/>
                <a:cs typeface="Lucida Sans Unicode"/>
                <a:hlinkClick r:id="rId5"/>
              </a:rPr>
              <a:t>hdwires@hdwires.com </a:t>
            </a:r>
            <a:r>
              <a:rPr sz="1500" spc="65">
                <a:solidFill>
                  <a:srgbClr val="414042"/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sz="1500" spc="75">
                <a:solidFill>
                  <a:srgbClr val="414042"/>
                </a:solidFill>
                <a:latin typeface="Bahnschrift Light" pitchFamily="34" charset="0"/>
                <a:cs typeface="Lucida Sans Unicode"/>
                <a:hlinkClick r:id="rId6"/>
              </a:rPr>
              <a:t>exports@hdwires.com</a:t>
            </a:r>
            <a:endParaRPr lang="en-US" sz="1500" spc="75" dirty="0">
              <a:solidFill>
                <a:srgbClr val="414042"/>
              </a:solidFill>
              <a:latin typeface="Bahnschrift Light" pitchFamily="34" charset="0"/>
              <a:cs typeface="Lucida Sans Unicode"/>
            </a:endParaRPr>
          </a:p>
          <a:p>
            <a:pPr marL="12700" marR="864235">
              <a:lnSpc>
                <a:spcPct val="110800"/>
              </a:lnSpc>
              <a:spcBef>
                <a:spcPts val="125"/>
              </a:spcBef>
            </a:pP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3637" y="3122596"/>
            <a:ext cx="222985" cy="2225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8297" y="3527664"/>
            <a:ext cx="153873" cy="23082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8646" y="4227358"/>
            <a:ext cx="152845" cy="1737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9140" y="4650999"/>
            <a:ext cx="252187" cy="15673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178613" y="348750"/>
            <a:ext cx="4513580" cy="6870700"/>
            <a:chOff x="6178613" y="348750"/>
            <a:chExt cx="4513580" cy="6870700"/>
          </a:xfrm>
        </p:grpSpPr>
        <p:sp>
          <p:nvSpPr>
            <p:cNvPr id="11" name="object 11"/>
            <p:cNvSpPr/>
            <p:nvPr/>
          </p:nvSpPr>
          <p:spPr>
            <a:xfrm>
              <a:off x="6379602" y="1700247"/>
              <a:ext cx="3344545" cy="4754245"/>
            </a:xfrm>
            <a:custGeom>
              <a:avLst/>
              <a:gdLst/>
              <a:ahLst/>
              <a:cxnLst/>
              <a:rect l="l" t="t" r="r" b="b"/>
              <a:pathLst>
                <a:path w="3344545" h="4754245">
                  <a:moveTo>
                    <a:pt x="3076714" y="0"/>
                  </a:moveTo>
                  <a:lnTo>
                    <a:pt x="267576" y="0"/>
                  </a:lnTo>
                  <a:lnTo>
                    <a:pt x="219482" y="4310"/>
                  </a:lnTo>
                  <a:lnTo>
                    <a:pt x="174215" y="16738"/>
                  </a:lnTo>
                  <a:lnTo>
                    <a:pt x="132531" y="36528"/>
                  </a:lnTo>
                  <a:lnTo>
                    <a:pt x="95185" y="62925"/>
                  </a:lnTo>
                  <a:lnTo>
                    <a:pt x="62935" y="95173"/>
                  </a:lnTo>
                  <a:lnTo>
                    <a:pt x="36535" y="132516"/>
                  </a:lnTo>
                  <a:lnTo>
                    <a:pt x="16741" y="174199"/>
                  </a:lnTo>
                  <a:lnTo>
                    <a:pt x="4311" y="219467"/>
                  </a:lnTo>
                  <a:lnTo>
                    <a:pt x="0" y="267563"/>
                  </a:lnTo>
                  <a:lnTo>
                    <a:pt x="0" y="4486363"/>
                  </a:lnTo>
                  <a:lnTo>
                    <a:pt x="4311" y="4534460"/>
                  </a:lnTo>
                  <a:lnTo>
                    <a:pt x="16741" y="4579727"/>
                  </a:lnTo>
                  <a:lnTo>
                    <a:pt x="36535" y="4621410"/>
                  </a:lnTo>
                  <a:lnTo>
                    <a:pt x="62935" y="4658754"/>
                  </a:lnTo>
                  <a:lnTo>
                    <a:pt x="95185" y="4691001"/>
                  </a:lnTo>
                  <a:lnTo>
                    <a:pt x="132531" y="4717398"/>
                  </a:lnTo>
                  <a:lnTo>
                    <a:pt x="174215" y="4737188"/>
                  </a:lnTo>
                  <a:lnTo>
                    <a:pt x="219482" y="4749616"/>
                  </a:lnTo>
                  <a:lnTo>
                    <a:pt x="267576" y="4753927"/>
                  </a:lnTo>
                  <a:lnTo>
                    <a:pt x="3076714" y="4753927"/>
                  </a:lnTo>
                  <a:lnTo>
                    <a:pt x="3124811" y="4749616"/>
                  </a:lnTo>
                  <a:lnTo>
                    <a:pt x="3170078" y="4737188"/>
                  </a:lnTo>
                  <a:lnTo>
                    <a:pt x="3211761" y="4717398"/>
                  </a:lnTo>
                  <a:lnTo>
                    <a:pt x="3249104" y="4691001"/>
                  </a:lnTo>
                  <a:lnTo>
                    <a:pt x="3281352" y="4658754"/>
                  </a:lnTo>
                  <a:lnTo>
                    <a:pt x="3307749" y="4621410"/>
                  </a:lnTo>
                  <a:lnTo>
                    <a:pt x="3327539" y="4579727"/>
                  </a:lnTo>
                  <a:lnTo>
                    <a:pt x="3339967" y="4534460"/>
                  </a:lnTo>
                  <a:lnTo>
                    <a:pt x="3344278" y="4486363"/>
                  </a:lnTo>
                  <a:lnTo>
                    <a:pt x="3344278" y="267563"/>
                  </a:lnTo>
                  <a:lnTo>
                    <a:pt x="3339967" y="219467"/>
                  </a:lnTo>
                  <a:lnTo>
                    <a:pt x="3327539" y="174199"/>
                  </a:lnTo>
                  <a:lnTo>
                    <a:pt x="3307749" y="132516"/>
                  </a:lnTo>
                  <a:lnTo>
                    <a:pt x="3281352" y="95173"/>
                  </a:lnTo>
                  <a:lnTo>
                    <a:pt x="3249104" y="62925"/>
                  </a:lnTo>
                  <a:lnTo>
                    <a:pt x="3211761" y="36528"/>
                  </a:lnTo>
                  <a:lnTo>
                    <a:pt x="3170078" y="16738"/>
                  </a:lnTo>
                  <a:lnTo>
                    <a:pt x="3124811" y="4310"/>
                  </a:lnTo>
                  <a:lnTo>
                    <a:pt x="3076714" y="0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17372" y="348750"/>
              <a:ext cx="3274695" cy="6870700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55" y="5168900"/>
                  </a:moveTo>
                  <a:lnTo>
                    <a:pt x="2625242" y="5168900"/>
                  </a:lnTo>
                  <a:lnTo>
                    <a:pt x="2660426" y="5207000"/>
                  </a:lnTo>
                  <a:lnTo>
                    <a:pt x="2694995" y="5245100"/>
                  </a:lnTo>
                  <a:lnTo>
                    <a:pt x="2728935" y="5295900"/>
                  </a:lnTo>
                  <a:lnTo>
                    <a:pt x="2762228" y="5334000"/>
                  </a:lnTo>
                  <a:lnTo>
                    <a:pt x="2794860" y="5372100"/>
                  </a:lnTo>
                  <a:lnTo>
                    <a:pt x="2826815" y="5422900"/>
                  </a:lnTo>
                  <a:lnTo>
                    <a:pt x="2858078" y="5461000"/>
                  </a:lnTo>
                  <a:lnTo>
                    <a:pt x="2888631" y="5499100"/>
                  </a:lnTo>
                  <a:lnTo>
                    <a:pt x="2918461" y="5549900"/>
                  </a:lnTo>
                  <a:lnTo>
                    <a:pt x="2947551" y="5588000"/>
                  </a:lnTo>
                  <a:lnTo>
                    <a:pt x="2975885" y="5626100"/>
                  </a:lnTo>
                  <a:lnTo>
                    <a:pt x="3003449" y="5664200"/>
                  </a:lnTo>
                  <a:lnTo>
                    <a:pt x="3030225" y="5715000"/>
                  </a:lnTo>
                  <a:lnTo>
                    <a:pt x="3056200" y="5753100"/>
                  </a:lnTo>
                  <a:lnTo>
                    <a:pt x="3081356" y="5791200"/>
                  </a:lnTo>
                  <a:lnTo>
                    <a:pt x="3105678" y="5842000"/>
                  </a:lnTo>
                  <a:lnTo>
                    <a:pt x="3129151" y="5880100"/>
                  </a:lnTo>
                  <a:lnTo>
                    <a:pt x="3151758" y="5918200"/>
                  </a:lnTo>
                  <a:lnTo>
                    <a:pt x="3126561" y="5969000"/>
                  </a:lnTo>
                  <a:lnTo>
                    <a:pt x="3102216" y="6019800"/>
                  </a:lnTo>
                  <a:lnTo>
                    <a:pt x="3078739" y="6057900"/>
                  </a:lnTo>
                  <a:lnTo>
                    <a:pt x="3056140" y="6108700"/>
                  </a:lnTo>
                  <a:lnTo>
                    <a:pt x="3034435" y="6159500"/>
                  </a:lnTo>
                  <a:lnTo>
                    <a:pt x="3013634" y="6197600"/>
                  </a:lnTo>
                  <a:lnTo>
                    <a:pt x="2993752" y="6248400"/>
                  </a:lnTo>
                  <a:lnTo>
                    <a:pt x="2974800" y="6299200"/>
                  </a:lnTo>
                  <a:lnTo>
                    <a:pt x="2956793" y="6337300"/>
                  </a:lnTo>
                  <a:lnTo>
                    <a:pt x="2939743" y="6388100"/>
                  </a:lnTo>
                  <a:lnTo>
                    <a:pt x="2923663" y="6438900"/>
                  </a:lnTo>
                  <a:lnTo>
                    <a:pt x="2908566" y="6477000"/>
                  </a:lnTo>
                  <a:lnTo>
                    <a:pt x="2894464" y="6527800"/>
                  </a:lnTo>
                  <a:lnTo>
                    <a:pt x="2881371" y="6565900"/>
                  </a:lnTo>
                  <a:lnTo>
                    <a:pt x="2869300" y="6616700"/>
                  </a:lnTo>
                  <a:lnTo>
                    <a:pt x="2858263" y="6667500"/>
                  </a:lnTo>
                  <a:lnTo>
                    <a:pt x="2848274" y="6705600"/>
                  </a:lnTo>
                  <a:lnTo>
                    <a:pt x="2839345" y="6756400"/>
                  </a:lnTo>
                  <a:lnTo>
                    <a:pt x="2831490" y="6807200"/>
                  </a:lnTo>
                  <a:lnTo>
                    <a:pt x="2824721" y="6845300"/>
                  </a:lnTo>
                  <a:lnTo>
                    <a:pt x="2876226" y="6858000"/>
                  </a:lnTo>
                  <a:lnTo>
                    <a:pt x="2927957" y="6858000"/>
                  </a:lnTo>
                  <a:lnTo>
                    <a:pt x="2979924" y="6870700"/>
                  </a:lnTo>
                  <a:lnTo>
                    <a:pt x="3137357" y="6870700"/>
                  </a:lnTo>
                  <a:lnTo>
                    <a:pt x="3136113" y="6832600"/>
                  </a:lnTo>
                  <a:lnTo>
                    <a:pt x="3136608" y="6781800"/>
                  </a:lnTo>
                  <a:lnTo>
                    <a:pt x="3138814" y="6731000"/>
                  </a:lnTo>
                  <a:lnTo>
                    <a:pt x="3142703" y="6680200"/>
                  </a:lnTo>
                  <a:lnTo>
                    <a:pt x="3148246" y="6629400"/>
                  </a:lnTo>
                  <a:lnTo>
                    <a:pt x="3155414" y="6578600"/>
                  </a:lnTo>
                  <a:lnTo>
                    <a:pt x="3164181" y="6527800"/>
                  </a:lnTo>
                  <a:lnTo>
                    <a:pt x="3174516" y="6477000"/>
                  </a:lnTo>
                  <a:lnTo>
                    <a:pt x="3186393" y="6426200"/>
                  </a:lnTo>
                  <a:lnTo>
                    <a:pt x="3199782" y="6375400"/>
                  </a:lnTo>
                  <a:lnTo>
                    <a:pt x="3214656" y="6324600"/>
                  </a:lnTo>
                  <a:lnTo>
                    <a:pt x="3230985" y="6273800"/>
                  </a:lnTo>
                  <a:lnTo>
                    <a:pt x="3248743" y="6223000"/>
                  </a:lnTo>
                  <a:lnTo>
                    <a:pt x="3267900" y="6172200"/>
                  </a:lnTo>
                  <a:lnTo>
                    <a:pt x="3274630" y="6172200"/>
                  </a:lnTo>
                  <a:lnTo>
                    <a:pt x="3274630" y="5727700"/>
                  </a:lnTo>
                  <a:lnTo>
                    <a:pt x="3267900" y="5727700"/>
                  </a:lnTo>
                  <a:lnTo>
                    <a:pt x="3242884" y="5689600"/>
                  </a:lnTo>
                  <a:lnTo>
                    <a:pt x="3217290" y="5651500"/>
                  </a:lnTo>
                  <a:lnTo>
                    <a:pt x="3191128" y="5613400"/>
                  </a:lnTo>
                  <a:lnTo>
                    <a:pt x="3164403" y="5562600"/>
                  </a:lnTo>
                  <a:lnTo>
                    <a:pt x="3137126" y="5524500"/>
                  </a:lnTo>
                  <a:lnTo>
                    <a:pt x="3109303" y="5486400"/>
                  </a:lnTo>
                  <a:lnTo>
                    <a:pt x="3080943" y="5448300"/>
                  </a:lnTo>
                  <a:lnTo>
                    <a:pt x="3052054" y="5410200"/>
                  </a:lnTo>
                  <a:lnTo>
                    <a:pt x="3022644" y="5372100"/>
                  </a:lnTo>
                  <a:lnTo>
                    <a:pt x="2992720" y="5334000"/>
                  </a:lnTo>
                  <a:lnTo>
                    <a:pt x="2962292" y="5295900"/>
                  </a:lnTo>
                  <a:lnTo>
                    <a:pt x="2931366" y="5245100"/>
                  </a:lnTo>
                  <a:lnTo>
                    <a:pt x="2899951" y="5207000"/>
                  </a:lnTo>
                  <a:lnTo>
                    <a:pt x="2868055" y="5168900"/>
                  </a:lnTo>
                  <a:close/>
                </a:path>
                <a:path w="3274695" h="6870700">
                  <a:moveTo>
                    <a:pt x="2122635" y="4368800"/>
                  </a:moveTo>
                  <a:lnTo>
                    <a:pt x="1853450" y="4368800"/>
                  </a:lnTo>
                  <a:lnTo>
                    <a:pt x="1887403" y="4394200"/>
                  </a:lnTo>
                  <a:lnTo>
                    <a:pt x="1921438" y="4432300"/>
                  </a:lnTo>
                  <a:lnTo>
                    <a:pt x="1989721" y="4495800"/>
                  </a:lnTo>
                  <a:lnTo>
                    <a:pt x="2126907" y="4635500"/>
                  </a:lnTo>
                  <a:lnTo>
                    <a:pt x="2164741" y="4673600"/>
                  </a:lnTo>
                  <a:lnTo>
                    <a:pt x="2239346" y="4749800"/>
                  </a:lnTo>
                  <a:lnTo>
                    <a:pt x="2276101" y="4787900"/>
                  </a:lnTo>
                  <a:lnTo>
                    <a:pt x="2312482" y="4826000"/>
                  </a:lnTo>
                  <a:lnTo>
                    <a:pt x="2348481" y="4864100"/>
                  </a:lnTo>
                  <a:lnTo>
                    <a:pt x="2384091" y="4902200"/>
                  </a:lnTo>
                  <a:lnTo>
                    <a:pt x="2419305" y="4940300"/>
                  </a:lnTo>
                  <a:lnTo>
                    <a:pt x="2454115" y="4978400"/>
                  </a:lnTo>
                  <a:lnTo>
                    <a:pt x="2488514" y="5016500"/>
                  </a:lnTo>
                  <a:lnTo>
                    <a:pt x="2455975" y="5054600"/>
                  </a:lnTo>
                  <a:lnTo>
                    <a:pt x="2423937" y="5105400"/>
                  </a:lnTo>
                  <a:lnTo>
                    <a:pt x="2392405" y="5143500"/>
                  </a:lnTo>
                  <a:lnTo>
                    <a:pt x="2361387" y="5194300"/>
                  </a:lnTo>
                  <a:lnTo>
                    <a:pt x="2330889" y="5232400"/>
                  </a:lnTo>
                  <a:lnTo>
                    <a:pt x="2300917" y="5283200"/>
                  </a:lnTo>
                  <a:lnTo>
                    <a:pt x="2271477" y="5321300"/>
                  </a:lnTo>
                  <a:lnTo>
                    <a:pt x="2242577" y="5372100"/>
                  </a:lnTo>
                  <a:lnTo>
                    <a:pt x="2214222" y="5422900"/>
                  </a:lnTo>
                  <a:lnTo>
                    <a:pt x="2186419" y="5461000"/>
                  </a:lnTo>
                  <a:lnTo>
                    <a:pt x="2159174" y="5511800"/>
                  </a:lnTo>
                  <a:lnTo>
                    <a:pt x="2132495" y="5549900"/>
                  </a:lnTo>
                  <a:lnTo>
                    <a:pt x="2106386" y="5600700"/>
                  </a:lnTo>
                  <a:lnTo>
                    <a:pt x="2080855" y="5638800"/>
                  </a:lnTo>
                  <a:lnTo>
                    <a:pt x="2055909" y="5689600"/>
                  </a:lnTo>
                  <a:lnTo>
                    <a:pt x="2031553" y="5740400"/>
                  </a:lnTo>
                  <a:lnTo>
                    <a:pt x="2007793" y="5778500"/>
                  </a:lnTo>
                  <a:lnTo>
                    <a:pt x="1984638" y="5829300"/>
                  </a:lnTo>
                  <a:lnTo>
                    <a:pt x="1962092" y="5867400"/>
                  </a:lnTo>
                  <a:lnTo>
                    <a:pt x="1940162" y="5918200"/>
                  </a:lnTo>
                  <a:lnTo>
                    <a:pt x="1918856" y="5956300"/>
                  </a:lnTo>
                  <a:lnTo>
                    <a:pt x="1898178" y="6007100"/>
                  </a:lnTo>
                  <a:lnTo>
                    <a:pt x="1878136" y="6057900"/>
                  </a:lnTo>
                  <a:lnTo>
                    <a:pt x="1858736" y="6096000"/>
                  </a:lnTo>
                  <a:lnTo>
                    <a:pt x="1839985" y="6146800"/>
                  </a:lnTo>
                  <a:lnTo>
                    <a:pt x="1821889" y="6184900"/>
                  </a:lnTo>
                  <a:lnTo>
                    <a:pt x="1804454" y="6235700"/>
                  </a:lnTo>
                  <a:lnTo>
                    <a:pt x="1787687" y="6273800"/>
                  </a:lnTo>
                  <a:lnTo>
                    <a:pt x="1771594" y="6324600"/>
                  </a:lnTo>
                  <a:lnTo>
                    <a:pt x="1756181" y="6375400"/>
                  </a:lnTo>
                  <a:lnTo>
                    <a:pt x="1741456" y="6413500"/>
                  </a:lnTo>
                  <a:lnTo>
                    <a:pt x="1727425" y="6464300"/>
                  </a:lnTo>
                  <a:lnTo>
                    <a:pt x="1714093" y="6502400"/>
                  </a:lnTo>
                  <a:lnTo>
                    <a:pt x="1920659" y="6604000"/>
                  </a:lnTo>
                  <a:lnTo>
                    <a:pt x="1932435" y="6553200"/>
                  </a:lnTo>
                  <a:lnTo>
                    <a:pt x="1944940" y="6515100"/>
                  </a:lnTo>
                  <a:lnTo>
                    <a:pt x="1958165" y="6464300"/>
                  </a:lnTo>
                  <a:lnTo>
                    <a:pt x="1972103" y="6426200"/>
                  </a:lnTo>
                  <a:lnTo>
                    <a:pt x="1986750" y="6375400"/>
                  </a:lnTo>
                  <a:lnTo>
                    <a:pt x="2002097" y="6337300"/>
                  </a:lnTo>
                  <a:lnTo>
                    <a:pt x="2018138" y="6286500"/>
                  </a:lnTo>
                  <a:lnTo>
                    <a:pt x="2034866" y="6248400"/>
                  </a:lnTo>
                  <a:lnTo>
                    <a:pt x="2052275" y="6197600"/>
                  </a:lnTo>
                  <a:lnTo>
                    <a:pt x="2070359" y="6159500"/>
                  </a:lnTo>
                  <a:lnTo>
                    <a:pt x="2089109" y="6108700"/>
                  </a:lnTo>
                  <a:lnTo>
                    <a:pt x="2108521" y="6070600"/>
                  </a:lnTo>
                  <a:lnTo>
                    <a:pt x="2128586" y="6019800"/>
                  </a:lnTo>
                  <a:lnTo>
                    <a:pt x="2149299" y="5969000"/>
                  </a:lnTo>
                  <a:lnTo>
                    <a:pt x="2170653" y="5930900"/>
                  </a:lnTo>
                  <a:lnTo>
                    <a:pt x="2192640" y="5880100"/>
                  </a:lnTo>
                  <a:lnTo>
                    <a:pt x="2215255" y="5842000"/>
                  </a:lnTo>
                  <a:lnTo>
                    <a:pt x="2238491" y="5791200"/>
                  </a:lnTo>
                  <a:lnTo>
                    <a:pt x="2262341" y="5753100"/>
                  </a:lnTo>
                  <a:lnTo>
                    <a:pt x="2286798" y="5702300"/>
                  </a:lnTo>
                  <a:lnTo>
                    <a:pt x="2311857" y="5664200"/>
                  </a:lnTo>
                  <a:lnTo>
                    <a:pt x="2337509" y="5613400"/>
                  </a:lnTo>
                  <a:lnTo>
                    <a:pt x="2363749" y="5575300"/>
                  </a:lnTo>
                  <a:lnTo>
                    <a:pt x="2390569" y="5524500"/>
                  </a:lnTo>
                  <a:lnTo>
                    <a:pt x="2417964" y="5486400"/>
                  </a:lnTo>
                  <a:lnTo>
                    <a:pt x="2445926" y="5435600"/>
                  </a:lnTo>
                  <a:lnTo>
                    <a:pt x="2474449" y="5384800"/>
                  </a:lnTo>
                  <a:lnTo>
                    <a:pt x="2503526" y="5346700"/>
                  </a:lnTo>
                  <a:lnTo>
                    <a:pt x="2533150" y="5295900"/>
                  </a:lnTo>
                  <a:lnTo>
                    <a:pt x="2563316" y="5257800"/>
                  </a:lnTo>
                  <a:lnTo>
                    <a:pt x="2594015" y="5207000"/>
                  </a:lnTo>
                  <a:lnTo>
                    <a:pt x="2625242" y="5168900"/>
                  </a:lnTo>
                  <a:lnTo>
                    <a:pt x="2868055" y="5168900"/>
                  </a:lnTo>
                  <a:lnTo>
                    <a:pt x="2835686" y="5130800"/>
                  </a:lnTo>
                  <a:lnTo>
                    <a:pt x="2802852" y="5092700"/>
                  </a:lnTo>
                  <a:lnTo>
                    <a:pt x="2769561" y="5054600"/>
                  </a:lnTo>
                  <a:lnTo>
                    <a:pt x="2735821" y="5016500"/>
                  </a:lnTo>
                  <a:lnTo>
                    <a:pt x="2764589" y="4978400"/>
                  </a:lnTo>
                  <a:lnTo>
                    <a:pt x="2793722" y="4940300"/>
                  </a:lnTo>
                  <a:lnTo>
                    <a:pt x="2823215" y="4902200"/>
                  </a:lnTo>
                  <a:lnTo>
                    <a:pt x="2853064" y="4864100"/>
                  </a:lnTo>
                  <a:lnTo>
                    <a:pt x="2599842" y="4864100"/>
                  </a:lnTo>
                  <a:lnTo>
                    <a:pt x="2566392" y="4826000"/>
                  </a:lnTo>
                  <a:lnTo>
                    <a:pt x="2532568" y="4787900"/>
                  </a:lnTo>
                  <a:lnTo>
                    <a:pt x="2498380" y="4749800"/>
                  </a:lnTo>
                  <a:lnTo>
                    <a:pt x="2463832" y="4711700"/>
                  </a:lnTo>
                  <a:lnTo>
                    <a:pt x="2428933" y="4673600"/>
                  </a:lnTo>
                  <a:lnTo>
                    <a:pt x="2393690" y="4635500"/>
                  </a:lnTo>
                  <a:lnTo>
                    <a:pt x="2358111" y="4597400"/>
                  </a:lnTo>
                  <a:lnTo>
                    <a:pt x="2322202" y="4572000"/>
                  </a:lnTo>
                  <a:lnTo>
                    <a:pt x="2249423" y="4495800"/>
                  </a:lnTo>
                  <a:lnTo>
                    <a:pt x="2180177" y="4419600"/>
                  </a:lnTo>
                  <a:lnTo>
                    <a:pt x="2145622" y="4394200"/>
                  </a:lnTo>
                  <a:lnTo>
                    <a:pt x="2122635" y="4368800"/>
                  </a:lnTo>
                  <a:close/>
                </a:path>
                <a:path w="3274695" h="6870700">
                  <a:moveTo>
                    <a:pt x="3274630" y="6172200"/>
                  </a:moveTo>
                  <a:lnTo>
                    <a:pt x="3267900" y="6172200"/>
                  </a:lnTo>
                  <a:lnTo>
                    <a:pt x="3274630" y="6197600"/>
                  </a:lnTo>
                  <a:lnTo>
                    <a:pt x="3274630" y="6172200"/>
                  </a:lnTo>
                  <a:close/>
                </a:path>
                <a:path w="3274695" h="6870700">
                  <a:moveTo>
                    <a:pt x="1353856" y="3581400"/>
                  </a:moveTo>
                  <a:lnTo>
                    <a:pt x="1076858" y="3581400"/>
                  </a:lnTo>
                  <a:lnTo>
                    <a:pt x="1110810" y="3606800"/>
                  </a:lnTo>
                  <a:lnTo>
                    <a:pt x="1247865" y="3759200"/>
                  </a:lnTo>
                  <a:lnTo>
                    <a:pt x="1282431" y="3784600"/>
                  </a:lnTo>
                  <a:lnTo>
                    <a:pt x="1421838" y="3937000"/>
                  </a:lnTo>
                  <a:lnTo>
                    <a:pt x="1456966" y="3962400"/>
                  </a:lnTo>
                  <a:lnTo>
                    <a:pt x="1598521" y="4114800"/>
                  </a:lnTo>
                  <a:lnTo>
                    <a:pt x="1634160" y="4140200"/>
                  </a:lnTo>
                  <a:lnTo>
                    <a:pt x="1705724" y="4216400"/>
                  </a:lnTo>
                  <a:lnTo>
                    <a:pt x="1671490" y="4254500"/>
                  </a:lnTo>
                  <a:lnTo>
                    <a:pt x="1637548" y="4305300"/>
                  </a:lnTo>
                  <a:lnTo>
                    <a:pt x="1603900" y="4343400"/>
                  </a:lnTo>
                  <a:lnTo>
                    <a:pt x="1570553" y="4381500"/>
                  </a:lnTo>
                  <a:lnTo>
                    <a:pt x="1537510" y="4419600"/>
                  </a:lnTo>
                  <a:lnTo>
                    <a:pt x="1504775" y="4470400"/>
                  </a:lnTo>
                  <a:lnTo>
                    <a:pt x="1472354" y="4508500"/>
                  </a:lnTo>
                  <a:lnTo>
                    <a:pt x="1440249" y="4546600"/>
                  </a:lnTo>
                  <a:lnTo>
                    <a:pt x="1408466" y="4584700"/>
                  </a:lnTo>
                  <a:lnTo>
                    <a:pt x="1377009" y="4635500"/>
                  </a:lnTo>
                  <a:lnTo>
                    <a:pt x="1345882" y="4673600"/>
                  </a:lnTo>
                  <a:lnTo>
                    <a:pt x="1315089" y="4711700"/>
                  </a:lnTo>
                  <a:lnTo>
                    <a:pt x="1284636" y="4749800"/>
                  </a:lnTo>
                  <a:lnTo>
                    <a:pt x="1254525" y="4800600"/>
                  </a:lnTo>
                  <a:lnTo>
                    <a:pt x="1224762" y="4838700"/>
                  </a:lnTo>
                  <a:lnTo>
                    <a:pt x="1195351" y="4876800"/>
                  </a:lnTo>
                  <a:lnTo>
                    <a:pt x="1166296" y="4914900"/>
                  </a:lnTo>
                  <a:lnTo>
                    <a:pt x="1137602" y="4965700"/>
                  </a:lnTo>
                  <a:lnTo>
                    <a:pt x="1109273" y="5003800"/>
                  </a:lnTo>
                  <a:lnTo>
                    <a:pt x="1081312" y="5041900"/>
                  </a:lnTo>
                  <a:lnTo>
                    <a:pt x="1053726" y="5080000"/>
                  </a:lnTo>
                  <a:lnTo>
                    <a:pt x="1026517" y="5130800"/>
                  </a:lnTo>
                  <a:lnTo>
                    <a:pt x="999691" y="5168900"/>
                  </a:lnTo>
                  <a:lnTo>
                    <a:pt x="973251" y="5207000"/>
                  </a:lnTo>
                  <a:lnTo>
                    <a:pt x="947202" y="5257800"/>
                  </a:lnTo>
                  <a:lnTo>
                    <a:pt x="921548" y="5295900"/>
                  </a:lnTo>
                  <a:lnTo>
                    <a:pt x="896294" y="5334000"/>
                  </a:lnTo>
                  <a:lnTo>
                    <a:pt x="871444" y="5372100"/>
                  </a:lnTo>
                  <a:lnTo>
                    <a:pt x="847002" y="5422900"/>
                  </a:lnTo>
                  <a:lnTo>
                    <a:pt x="822973" y="5461000"/>
                  </a:lnTo>
                  <a:lnTo>
                    <a:pt x="799360" y="5499100"/>
                  </a:lnTo>
                  <a:lnTo>
                    <a:pt x="776169" y="5537200"/>
                  </a:lnTo>
                  <a:lnTo>
                    <a:pt x="753404" y="5588000"/>
                  </a:lnTo>
                  <a:lnTo>
                    <a:pt x="731068" y="5626100"/>
                  </a:lnTo>
                  <a:lnTo>
                    <a:pt x="709167" y="5664200"/>
                  </a:lnTo>
                  <a:lnTo>
                    <a:pt x="687704" y="5702300"/>
                  </a:lnTo>
                  <a:lnTo>
                    <a:pt x="721595" y="5740400"/>
                  </a:lnTo>
                  <a:lnTo>
                    <a:pt x="756010" y="5778500"/>
                  </a:lnTo>
                  <a:lnTo>
                    <a:pt x="790948" y="5816600"/>
                  </a:lnTo>
                  <a:lnTo>
                    <a:pt x="826405" y="5854700"/>
                  </a:lnTo>
                  <a:lnTo>
                    <a:pt x="862380" y="5892800"/>
                  </a:lnTo>
                  <a:lnTo>
                    <a:pt x="882293" y="5854700"/>
                  </a:lnTo>
                  <a:lnTo>
                    <a:pt x="902695" y="5803900"/>
                  </a:lnTo>
                  <a:lnTo>
                    <a:pt x="923580" y="5765800"/>
                  </a:lnTo>
                  <a:lnTo>
                    <a:pt x="944945" y="5727700"/>
                  </a:lnTo>
                  <a:lnTo>
                    <a:pt x="966784" y="5676900"/>
                  </a:lnTo>
                  <a:lnTo>
                    <a:pt x="989092" y="5638800"/>
                  </a:lnTo>
                  <a:lnTo>
                    <a:pt x="1011866" y="5600700"/>
                  </a:lnTo>
                  <a:lnTo>
                    <a:pt x="1035100" y="5549900"/>
                  </a:lnTo>
                  <a:lnTo>
                    <a:pt x="1058790" y="5511800"/>
                  </a:lnTo>
                  <a:lnTo>
                    <a:pt x="1082931" y="5461000"/>
                  </a:lnTo>
                  <a:lnTo>
                    <a:pt x="1107518" y="5422900"/>
                  </a:lnTo>
                  <a:lnTo>
                    <a:pt x="1132546" y="5384800"/>
                  </a:lnTo>
                  <a:lnTo>
                    <a:pt x="1158012" y="5334000"/>
                  </a:lnTo>
                  <a:lnTo>
                    <a:pt x="1183909" y="5295900"/>
                  </a:lnTo>
                  <a:lnTo>
                    <a:pt x="1210234" y="5257800"/>
                  </a:lnTo>
                  <a:lnTo>
                    <a:pt x="1236982" y="5207000"/>
                  </a:lnTo>
                  <a:lnTo>
                    <a:pt x="1264147" y="5168900"/>
                  </a:lnTo>
                  <a:lnTo>
                    <a:pt x="1291726" y="5130800"/>
                  </a:lnTo>
                  <a:lnTo>
                    <a:pt x="1319713" y="5080000"/>
                  </a:lnTo>
                  <a:lnTo>
                    <a:pt x="1348105" y="5041900"/>
                  </a:lnTo>
                  <a:lnTo>
                    <a:pt x="1376895" y="5003800"/>
                  </a:lnTo>
                  <a:lnTo>
                    <a:pt x="1406080" y="4953000"/>
                  </a:lnTo>
                  <a:lnTo>
                    <a:pt x="1435655" y="4914900"/>
                  </a:lnTo>
                  <a:lnTo>
                    <a:pt x="1465614" y="4876800"/>
                  </a:lnTo>
                  <a:lnTo>
                    <a:pt x="1495954" y="4826000"/>
                  </a:lnTo>
                  <a:lnTo>
                    <a:pt x="1526670" y="4787900"/>
                  </a:lnTo>
                  <a:lnTo>
                    <a:pt x="1557756" y="4749800"/>
                  </a:lnTo>
                  <a:lnTo>
                    <a:pt x="1589209" y="4699000"/>
                  </a:lnTo>
                  <a:lnTo>
                    <a:pt x="1621024" y="4660900"/>
                  </a:lnTo>
                  <a:lnTo>
                    <a:pt x="1653195" y="4622800"/>
                  </a:lnTo>
                  <a:lnTo>
                    <a:pt x="1685718" y="4572000"/>
                  </a:lnTo>
                  <a:lnTo>
                    <a:pt x="1718588" y="4533900"/>
                  </a:lnTo>
                  <a:lnTo>
                    <a:pt x="1751802" y="4495800"/>
                  </a:lnTo>
                  <a:lnTo>
                    <a:pt x="1785353" y="4445000"/>
                  </a:lnTo>
                  <a:lnTo>
                    <a:pt x="1819237" y="4406900"/>
                  </a:lnTo>
                  <a:lnTo>
                    <a:pt x="1853450" y="4368800"/>
                  </a:lnTo>
                  <a:lnTo>
                    <a:pt x="2122635" y="4368800"/>
                  </a:lnTo>
                  <a:lnTo>
                    <a:pt x="2076660" y="4318000"/>
                  </a:lnTo>
                  <a:lnTo>
                    <a:pt x="2007908" y="4254500"/>
                  </a:lnTo>
                  <a:lnTo>
                    <a:pt x="1973618" y="4216400"/>
                  </a:lnTo>
                  <a:lnTo>
                    <a:pt x="2036729" y="4140200"/>
                  </a:lnTo>
                  <a:lnTo>
                    <a:pt x="2090052" y="4076700"/>
                  </a:lnTo>
                  <a:lnTo>
                    <a:pt x="1828368" y="4076700"/>
                  </a:lnTo>
                  <a:lnTo>
                    <a:pt x="1643291" y="3886200"/>
                  </a:lnTo>
                  <a:lnTo>
                    <a:pt x="1461350" y="3695700"/>
                  </a:lnTo>
                  <a:lnTo>
                    <a:pt x="1353856" y="3581400"/>
                  </a:lnTo>
                  <a:close/>
                </a:path>
                <a:path w="3274695" h="6870700">
                  <a:moveTo>
                    <a:pt x="3274630" y="5715000"/>
                  </a:moveTo>
                  <a:lnTo>
                    <a:pt x="3267900" y="5727700"/>
                  </a:lnTo>
                  <a:lnTo>
                    <a:pt x="3274630" y="5727700"/>
                  </a:lnTo>
                  <a:lnTo>
                    <a:pt x="3274630" y="5715000"/>
                  </a:lnTo>
                  <a:close/>
                </a:path>
                <a:path w="3274695" h="6870700">
                  <a:moveTo>
                    <a:pt x="2807495" y="3581400"/>
                  </a:moveTo>
                  <a:lnTo>
                    <a:pt x="2537599" y="3581400"/>
                  </a:lnTo>
                  <a:lnTo>
                    <a:pt x="2645558" y="3695700"/>
                  </a:lnTo>
                  <a:lnTo>
                    <a:pt x="2828264" y="3886200"/>
                  </a:lnTo>
                  <a:lnTo>
                    <a:pt x="2863627" y="3924300"/>
                  </a:lnTo>
                  <a:lnTo>
                    <a:pt x="2898787" y="3949700"/>
                  </a:lnTo>
                  <a:lnTo>
                    <a:pt x="2933735" y="3987800"/>
                  </a:lnTo>
                  <a:lnTo>
                    <a:pt x="3002972" y="4064000"/>
                  </a:lnTo>
                  <a:lnTo>
                    <a:pt x="3071279" y="4140200"/>
                  </a:lnTo>
                  <a:lnTo>
                    <a:pt x="3138601" y="4216400"/>
                  </a:lnTo>
                  <a:lnTo>
                    <a:pt x="3104573" y="4254500"/>
                  </a:lnTo>
                  <a:lnTo>
                    <a:pt x="3037335" y="4330700"/>
                  </a:lnTo>
                  <a:lnTo>
                    <a:pt x="2971215" y="4406900"/>
                  </a:lnTo>
                  <a:lnTo>
                    <a:pt x="2938585" y="4445000"/>
                  </a:lnTo>
                  <a:lnTo>
                    <a:pt x="2906247" y="4483100"/>
                  </a:lnTo>
                  <a:lnTo>
                    <a:pt x="2874205" y="4521200"/>
                  </a:lnTo>
                  <a:lnTo>
                    <a:pt x="2842463" y="4559300"/>
                  </a:lnTo>
                  <a:lnTo>
                    <a:pt x="2811026" y="4597400"/>
                  </a:lnTo>
                  <a:lnTo>
                    <a:pt x="2779898" y="4635500"/>
                  </a:lnTo>
                  <a:lnTo>
                    <a:pt x="2749082" y="4673600"/>
                  </a:lnTo>
                  <a:lnTo>
                    <a:pt x="2718584" y="4711700"/>
                  </a:lnTo>
                  <a:lnTo>
                    <a:pt x="2688406" y="4749800"/>
                  </a:lnTo>
                  <a:lnTo>
                    <a:pt x="2658554" y="4787900"/>
                  </a:lnTo>
                  <a:lnTo>
                    <a:pt x="2629031" y="4826000"/>
                  </a:lnTo>
                  <a:lnTo>
                    <a:pt x="2599842" y="4864100"/>
                  </a:lnTo>
                  <a:lnTo>
                    <a:pt x="2853064" y="4864100"/>
                  </a:lnTo>
                  <a:lnTo>
                    <a:pt x="2883263" y="4826000"/>
                  </a:lnTo>
                  <a:lnTo>
                    <a:pt x="2913809" y="4787900"/>
                  </a:lnTo>
                  <a:lnTo>
                    <a:pt x="2944696" y="4749800"/>
                  </a:lnTo>
                  <a:lnTo>
                    <a:pt x="2975919" y="4711700"/>
                  </a:lnTo>
                  <a:lnTo>
                    <a:pt x="3007475" y="4660900"/>
                  </a:lnTo>
                  <a:lnTo>
                    <a:pt x="3039358" y="4622800"/>
                  </a:lnTo>
                  <a:lnTo>
                    <a:pt x="3071563" y="4584700"/>
                  </a:lnTo>
                  <a:lnTo>
                    <a:pt x="3104086" y="4546600"/>
                  </a:lnTo>
                  <a:lnTo>
                    <a:pt x="3136922" y="4508500"/>
                  </a:lnTo>
                  <a:lnTo>
                    <a:pt x="3170067" y="4470400"/>
                  </a:lnTo>
                  <a:lnTo>
                    <a:pt x="3203515" y="4432300"/>
                  </a:lnTo>
                  <a:lnTo>
                    <a:pt x="3271304" y="4356100"/>
                  </a:lnTo>
                  <a:lnTo>
                    <a:pt x="3274630" y="4356100"/>
                  </a:lnTo>
                  <a:lnTo>
                    <a:pt x="3274630" y="4064000"/>
                  </a:lnTo>
                  <a:lnTo>
                    <a:pt x="3272231" y="4064000"/>
                  </a:lnTo>
                  <a:lnTo>
                    <a:pt x="3205981" y="3987800"/>
                  </a:lnTo>
                  <a:lnTo>
                    <a:pt x="3172557" y="3962400"/>
                  </a:lnTo>
                  <a:lnTo>
                    <a:pt x="3105110" y="3886200"/>
                  </a:lnTo>
                  <a:lnTo>
                    <a:pt x="3002423" y="3771900"/>
                  </a:lnTo>
                  <a:lnTo>
                    <a:pt x="2967786" y="3746500"/>
                  </a:lnTo>
                  <a:lnTo>
                    <a:pt x="2819711" y="3594100"/>
                  </a:lnTo>
                  <a:lnTo>
                    <a:pt x="2807495" y="3581400"/>
                  </a:lnTo>
                  <a:close/>
                </a:path>
                <a:path w="3274695" h="6870700">
                  <a:moveTo>
                    <a:pt x="98640" y="2108200"/>
                  </a:moveTo>
                  <a:lnTo>
                    <a:pt x="78708" y="2159000"/>
                  </a:lnTo>
                  <a:lnTo>
                    <a:pt x="59444" y="2209800"/>
                  </a:lnTo>
                  <a:lnTo>
                    <a:pt x="40885" y="2260600"/>
                  </a:lnTo>
                  <a:lnTo>
                    <a:pt x="23069" y="2311400"/>
                  </a:lnTo>
                  <a:lnTo>
                    <a:pt x="6032" y="2362200"/>
                  </a:lnTo>
                  <a:lnTo>
                    <a:pt x="36228" y="2400300"/>
                  </a:lnTo>
                  <a:lnTo>
                    <a:pt x="66684" y="2438400"/>
                  </a:lnTo>
                  <a:lnTo>
                    <a:pt x="97396" y="2476500"/>
                  </a:lnTo>
                  <a:lnTo>
                    <a:pt x="159576" y="2552700"/>
                  </a:lnTo>
                  <a:lnTo>
                    <a:pt x="222742" y="2628900"/>
                  </a:lnTo>
                  <a:lnTo>
                    <a:pt x="286868" y="2705100"/>
                  </a:lnTo>
                  <a:lnTo>
                    <a:pt x="351926" y="2781300"/>
                  </a:lnTo>
                  <a:lnTo>
                    <a:pt x="417892" y="2857500"/>
                  </a:lnTo>
                  <a:lnTo>
                    <a:pt x="484738" y="2933700"/>
                  </a:lnTo>
                  <a:lnTo>
                    <a:pt x="552438" y="3009900"/>
                  </a:lnTo>
                  <a:lnTo>
                    <a:pt x="620966" y="3086100"/>
                  </a:lnTo>
                  <a:lnTo>
                    <a:pt x="725251" y="3200400"/>
                  </a:lnTo>
                  <a:lnTo>
                    <a:pt x="831249" y="3314700"/>
                  </a:lnTo>
                  <a:lnTo>
                    <a:pt x="938872" y="3429000"/>
                  </a:lnTo>
                  <a:lnTo>
                    <a:pt x="830649" y="3543300"/>
                  </a:lnTo>
                  <a:lnTo>
                    <a:pt x="724046" y="3657600"/>
                  </a:lnTo>
                  <a:lnTo>
                    <a:pt x="619151" y="3771900"/>
                  </a:lnTo>
                  <a:lnTo>
                    <a:pt x="516049" y="3886200"/>
                  </a:lnTo>
                  <a:lnTo>
                    <a:pt x="448352" y="3962400"/>
                  </a:lnTo>
                  <a:lnTo>
                    <a:pt x="381517" y="4038600"/>
                  </a:lnTo>
                  <a:lnTo>
                    <a:pt x="315567" y="4114800"/>
                  </a:lnTo>
                  <a:lnTo>
                    <a:pt x="250529" y="4191000"/>
                  </a:lnTo>
                  <a:lnTo>
                    <a:pt x="186427" y="4267200"/>
                  </a:lnTo>
                  <a:lnTo>
                    <a:pt x="123288" y="4343400"/>
                  </a:lnTo>
                  <a:lnTo>
                    <a:pt x="61137" y="4419600"/>
                  </a:lnTo>
                  <a:lnTo>
                    <a:pt x="30440" y="4457700"/>
                  </a:lnTo>
                  <a:lnTo>
                    <a:pt x="0" y="4495800"/>
                  </a:lnTo>
                  <a:lnTo>
                    <a:pt x="16682" y="4546600"/>
                  </a:lnTo>
                  <a:lnTo>
                    <a:pt x="34190" y="4597400"/>
                  </a:lnTo>
                  <a:lnTo>
                    <a:pt x="52492" y="4648200"/>
                  </a:lnTo>
                  <a:lnTo>
                    <a:pt x="71559" y="4699000"/>
                  </a:lnTo>
                  <a:lnTo>
                    <a:pt x="91363" y="4749800"/>
                  </a:lnTo>
                  <a:lnTo>
                    <a:pt x="120453" y="4711700"/>
                  </a:lnTo>
                  <a:lnTo>
                    <a:pt x="149835" y="4673600"/>
                  </a:lnTo>
                  <a:lnTo>
                    <a:pt x="179507" y="4635500"/>
                  </a:lnTo>
                  <a:lnTo>
                    <a:pt x="209464" y="4597400"/>
                  </a:lnTo>
                  <a:lnTo>
                    <a:pt x="239703" y="4546600"/>
                  </a:lnTo>
                  <a:lnTo>
                    <a:pt x="270221" y="4508500"/>
                  </a:lnTo>
                  <a:lnTo>
                    <a:pt x="301013" y="4470400"/>
                  </a:lnTo>
                  <a:lnTo>
                    <a:pt x="332077" y="4432300"/>
                  </a:lnTo>
                  <a:lnTo>
                    <a:pt x="363408" y="4394200"/>
                  </a:lnTo>
                  <a:lnTo>
                    <a:pt x="426859" y="4318000"/>
                  </a:lnTo>
                  <a:lnTo>
                    <a:pt x="491338" y="4241800"/>
                  </a:lnTo>
                  <a:lnTo>
                    <a:pt x="556817" y="4165600"/>
                  </a:lnTo>
                  <a:lnTo>
                    <a:pt x="623265" y="4089400"/>
                  </a:lnTo>
                  <a:lnTo>
                    <a:pt x="656845" y="4051300"/>
                  </a:lnTo>
                  <a:lnTo>
                    <a:pt x="690656" y="4000500"/>
                  </a:lnTo>
                  <a:lnTo>
                    <a:pt x="758960" y="3924300"/>
                  </a:lnTo>
                  <a:lnTo>
                    <a:pt x="828148" y="3848100"/>
                  </a:lnTo>
                  <a:lnTo>
                    <a:pt x="933526" y="3733800"/>
                  </a:lnTo>
                  <a:lnTo>
                    <a:pt x="1040733" y="3619500"/>
                  </a:lnTo>
                  <a:lnTo>
                    <a:pt x="1076858" y="3581400"/>
                  </a:lnTo>
                  <a:lnTo>
                    <a:pt x="1353856" y="3581400"/>
                  </a:lnTo>
                  <a:lnTo>
                    <a:pt x="1212659" y="3429000"/>
                  </a:lnTo>
                  <a:lnTo>
                    <a:pt x="1342889" y="3289300"/>
                  </a:lnTo>
                  <a:lnTo>
                    <a:pt x="1077950" y="3289300"/>
                  </a:lnTo>
                  <a:lnTo>
                    <a:pt x="1006236" y="3213100"/>
                  </a:lnTo>
                  <a:lnTo>
                    <a:pt x="970676" y="3162300"/>
                  </a:lnTo>
                  <a:lnTo>
                    <a:pt x="865227" y="3048000"/>
                  </a:lnTo>
                  <a:lnTo>
                    <a:pt x="795987" y="2971800"/>
                  </a:lnTo>
                  <a:lnTo>
                    <a:pt x="727628" y="2895600"/>
                  </a:lnTo>
                  <a:lnTo>
                    <a:pt x="660178" y="2819400"/>
                  </a:lnTo>
                  <a:lnTo>
                    <a:pt x="593665" y="2743200"/>
                  </a:lnTo>
                  <a:lnTo>
                    <a:pt x="560768" y="2692400"/>
                  </a:lnTo>
                  <a:lnTo>
                    <a:pt x="495712" y="2616200"/>
                  </a:lnTo>
                  <a:lnTo>
                    <a:pt x="431663" y="2540000"/>
                  </a:lnTo>
                  <a:lnTo>
                    <a:pt x="400025" y="2501900"/>
                  </a:lnTo>
                  <a:lnTo>
                    <a:pt x="368649" y="2463800"/>
                  </a:lnTo>
                  <a:lnTo>
                    <a:pt x="337539" y="2425700"/>
                  </a:lnTo>
                  <a:lnTo>
                    <a:pt x="306697" y="2387600"/>
                  </a:lnTo>
                  <a:lnTo>
                    <a:pt x="276129" y="2349500"/>
                  </a:lnTo>
                  <a:lnTo>
                    <a:pt x="245837" y="2311400"/>
                  </a:lnTo>
                  <a:lnTo>
                    <a:pt x="215824" y="2273300"/>
                  </a:lnTo>
                  <a:lnTo>
                    <a:pt x="186095" y="2222500"/>
                  </a:lnTo>
                  <a:lnTo>
                    <a:pt x="156652" y="2184400"/>
                  </a:lnTo>
                  <a:lnTo>
                    <a:pt x="127499" y="2146300"/>
                  </a:lnTo>
                  <a:lnTo>
                    <a:pt x="98640" y="2108200"/>
                  </a:lnTo>
                  <a:close/>
                </a:path>
                <a:path w="3274695" h="6870700">
                  <a:moveTo>
                    <a:pt x="3274630" y="4356100"/>
                  </a:moveTo>
                  <a:lnTo>
                    <a:pt x="3271304" y="4356100"/>
                  </a:lnTo>
                  <a:lnTo>
                    <a:pt x="3274630" y="4368800"/>
                  </a:lnTo>
                  <a:lnTo>
                    <a:pt x="3274630" y="4356100"/>
                  </a:lnTo>
                  <a:close/>
                </a:path>
                <a:path w="3274695" h="6870700">
                  <a:moveTo>
                    <a:pt x="2104100" y="2794000"/>
                  </a:moveTo>
                  <a:lnTo>
                    <a:pt x="1831936" y="2794000"/>
                  </a:lnTo>
                  <a:lnTo>
                    <a:pt x="1895771" y="2870200"/>
                  </a:lnTo>
                  <a:lnTo>
                    <a:pt x="1960474" y="2946400"/>
                  </a:lnTo>
                  <a:lnTo>
                    <a:pt x="2026022" y="3022600"/>
                  </a:lnTo>
                  <a:lnTo>
                    <a:pt x="2092396" y="3098800"/>
                  </a:lnTo>
                  <a:lnTo>
                    <a:pt x="2193455" y="3213100"/>
                  </a:lnTo>
                  <a:lnTo>
                    <a:pt x="2296249" y="3327400"/>
                  </a:lnTo>
                  <a:lnTo>
                    <a:pt x="2330887" y="3352800"/>
                  </a:lnTo>
                  <a:lnTo>
                    <a:pt x="2400706" y="3429000"/>
                  </a:lnTo>
                  <a:lnTo>
                    <a:pt x="2330626" y="3505200"/>
                  </a:lnTo>
                  <a:lnTo>
                    <a:pt x="2226743" y="3619500"/>
                  </a:lnTo>
                  <a:lnTo>
                    <a:pt x="2124454" y="3733800"/>
                  </a:lnTo>
                  <a:lnTo>
                    <a:pt x="2023880" y="3848100"/>
                  </a:lnTo>
                  <a:lnTo>
                    <a:pt x="1957845" y="3924300"/>
                  </a:lnTo>
                  <a:lnTo>
                    <a:pt x="1892662" y="4000500"/>
                  </a:lnTo>
                  <a:lnTo>
                    <a:pt x="1828368" y="4076700"/>
                  </a:lnTo>
                  <a:lnTo>
                    <a:pt x="2090052" y="4076700"/>
                  </a:lnTo>
                  <a:lnTo>
                    <a:pt x="2133116" y="4025900"/>
                  </a:lnTo>
                  <a:lnTo>
                    <a:pt x="2198482" y="3949700"/>
                  </a:lnTo>
                  <a:lnTo>
                    <a:pt x="2231488" y="3924300"/>
                  </a:lnTo>
                  <a:lnTo>
                    <a:pt x="2298126" y="3848100"/>
                  </a:lnTo>
                  <a:lnTo>
                    <a:pt x="2399603" y="3733800"/>
                  </a:lnTo>
                  <a:lnTo>
                    <a:pt x="2502822" y="3619500"/>
                  </a:lnTo>
                  <a:lnTo>
                    <a:pt x="2537599" y="3581400"/>
                  </a:lnTo>
                  <a:lnTo>
                    <a:pt x="2807495" y="3581400"/>
                  </a:lnTo>
                  <a:lnTo>
                    <a:pt x="2746587" y="3517900"/>
                  </a:lnTo>
                  <a:lnTo>
                    <a:pt x="2710292" y="3467100"/>
                  </a:lnTo>
                  <a:lnTo>
                    <a:pt x="2674188" y="3429000"/>
                  </a:lnTo>
                  <a:lnTo>
                    <a:pt x="2807849" y="3289300"/>
                  </a:lnTo>
                  <a:lnTo>
                    <a:pt x="2538539" y="3289300"/>
                  </a:lnTo>
                  <a:lnTo>
                    <a:pt x="2435249" y="3175000"/>
                  </a:lnTo>
                  <a:lnTo>
                    <a:pt x="2333693" y="3060700"/>
                  </a:lnTo>
                  <a:lnTo>
                    <a:pt x="2267007" y="2984500"/>
                  </a:lnTo>
                  <a:lnTo>
                    <a:pt x="2201175" y="2908300"/>
                  </a:lnTo>
                  <a:lnTo>
                    <a:pt x="2136230" y="2832100"/>
                  </a:lnTo>
                  <a:lnTo>
                    <a:pt x="2104100" y="2794000"/>
                  </a:lnTo>
                  <a:close/>
                </a:path>
                <a:path w="3274695" h="6870700">
                  <a:moveTo>
                    <a:pt x="876338" y="965200"/>
                  </a:moveTo>
                  <a:lnTo>
                    <a:pt x="840201" y="1003300"/>
                  </a:lnTo>
                  <a:lnTo>
                    <a:pt x="804634" y="1041400"/>
                  </a:lnTo>
                  <a:lnTo>
                    <a:pt x="769603" y="1079500"/>
                  </a:lnTo>
                  <a:lnTo>
                    <a:pt x="735078" y="1117600"/>
                  </a:lnTo>
                  <a:lnTo>
                    <a:pt x="701027" y="1155700"/>
                  </a:lnTo>
                  <a:lnTo>
                    <a:pt x="722218" y="1193800"/>
                  </a:lnTo>
                  <a:lnTo>
                    <a:pt x="743850" y="1231900"/>
                  </a:lnTo>
                  <a:lnTo>
                    <a:pt x="765917" y="1282700"/>
                  </a:lnTo>
                  <a:lnTo>
                    <a:pt x="788416" y="1320800"/>
                  </a:lnTo>
                  <a:lnTo>
                    <a:pt x="811341" y="1358900"/>
                  </a:lnTo>
                  <a:lnTo>
                    <a:pt x="834690" y="1397000"/>
                  </a:lnTo>
                  <a:lnTo>
                    <a:pt x="858456" y="1447800"/>
                  </a:lnTo>
                  <a:lnTo>
                    <a:pt x="882637" y="1485900"/>
                  </a:lnTo>
                  <a:lnTo>
                    <a:pt x="907227" y="1524000"/>
                  </a:lnTo>
                  <a:lnTo>
                    <a:pt x="932223" y="1574800"/>
                  </a:lnTo>
                  <a:lnTo>
                    <a:pt x="957619" y="1612900"/>
                  </a:lnTo>
                  <a:lnTo>
                    <a:pt x="983412" y="1651000"/>
                  </a:lnTo>
                  <a:lnTo>
                    <a:pt x="1009597" y="1689100"/>
                  </a:lnTo>
                  <a:lnTo>
                    <a:pt x="1036170" y="1739900"/>
                  </a:lnTo>
                  <a:lnTo>
                    <a:pt x="1063126" y="1778000"/>
                  </a:lnTo>
                  <a:lnTo>
                    <a:pt x="1090462" y="1816100"/>
                  </a:lnTo>
                  <a:lnTo>
                    <a:pt x="1118172" y="1854200"/>
                  </a:lnTo>
                  <a:lnTo>
                    <a:pt x="1146252" y="1905000"/>
                  </a:lnTo>
                  <a:lnTo>
                    <a:pt x="1174699" y="1943100"/>
                  </a:lnTo>
                  <a:lnTo>
                    <a:pt x="1203507" y="1981200"/>
                  </a:lnTo>
                  <a:lnTo>
                    <a:pt x="1232672" y="2019300"/>
                  </a:lnTo>
                  <a:lnTo>
                    <a:pt x="1262190" y="2070100"/>
                  </a:lnTo>
                  <a:lnTo>
                    <a:pt x="1292057" y="2108200"/>
                  </a:lnTo>
                  <a:lnTo>
                    <a:pt x="1322268" y="2146300"/>
                  </a:lnTo>
                  <a:lnTo>
                    <a:pt x="1352818" y="2197100"/>
                  </a:lnTo>
                  <a:lnTo>
                    <a:pt x="1383704" y="2235200"/>
                  </a:lnTo>
                  <a:lnTo>
                    <a:pt x="1414921" y="2273300"/>
                  </a:lnTo>
                  <a:lnTo>
                    <a:pt x="1446465" y="2311400"/>
                  </a:lnTo>
                  <a:lnTo>
                    <a:pt x="1478331" y="2362200"/>
                  </a:lnTo>
                  <a:lnTo>
                    <a:pt x="1510516" y="2400300"/>
                  </a:lnTo>
                  <a:lnTo>
                    <a:pt x="1543014" y="2438400"/>
                  </a:lnTo>
                  <a:lnTo>
                    <a:pt x="1575821" y="2476500"/>
                  </a:lnTo>
                  <a:lnTo>
                    <a:pt x="1608933" y="2527300"/>
                  </a:lnTo>
                  <a:lnTo>
                    <a:pt x="1642345" y="2565400"/>
                  </a:lnTo>
                  <a:lnTo>
                    <a:pt x="1676054" y="2603500"/>
                  </a:lnTo>
                  <a:lnTo>
                    <a:pt x="1710054" y="2654300"/>
                  </a:lnTo>
                  <a:lnTo>
                    <a:pt x="1674092" y="2679700"/>
                  </a:lnTo>
                  <a:lnTo>
                    <a:pt x="1531128" y="2832100"/>
                  </a:lnTo>
                  <a:lnTo>
                    <a:pt x="1495621" y="2857500"/>
                  </a:lnTo>
                  <a:lnTo>
                    <a:pt x="1354604" y="3009900"/>
                  </a:lnTo>
                  <a:lnTo>
                    <a:pt x="1319616" y="3035300"/>
                  </a:lnTo>
                  <a:lnTo>
                    <a:pt x="1215327" y="3149600"/>
                  </a:lnTo>
                  <a:lnTo>
                    <a:pt x="1180798" y="3175000"/>
                  </a:lnTo>
                  <a:lnTo>
                    <a:pt x="1077950" y="3289300"/>
                  </a:lnTo>
                  <a:lnTo>
                    <a:pt x="1342889" y="3289300"/>
                  </a:lnTo>
                  <a:lnTo>
                    <a:pt x="1390725" y="3238500"/>
                  </a:lnTo>
                  <a:lnTo>
                    <a:pt x="1426782" y="3213100"/>
                  </a:lnTo>
                  <a:lnTo>
                    <a:pt x="1609104" y="3022600"/>
                  </a:lnTo>
                  <a:lnTo>
                    <a:pt x="1831936" y="2794000"/>
                  </a:lnTo>
                  <a:lnTo>
                    <a:pt x="2104100" y="2794000"/>
                  </a:lnTo>
                  <a:lnTo>
                    <a:pt x="2040546" y="2717800"/>
                  </a:lnTo>
                  <a:lnTo>
                    <a:pt x="2009130" y="2692400"/>
                  </a:lnTo>
                  <a:lnTo>
                    <a:pt x="1977961" y="2654300"/>
                  </a:lnTo>
                  <a:lnTo>
                    <a:pt x="2046852" y="2578100"/>
                  </a:lnTo>
                  <a:lnTo>
                    <a:pt x="2116027" y="2514600"/>
                  </a:lnTo>
                  <a:lnTo>
                    <a:pt x="2127590" y="2501900"/>
                  </a:lnTo>
                  <a:lnTo>
                    <a:pt x="1858721" y="2501900"/>
                  </a:lnTo>
                  <a:lnTo>
                    <a:pt x="1824739" y="2463800"/>
                  </a:lnTo>
                  <a:lnTo>
                    <a:pt x="1791088" y="2413000"/>
                  </a:lnTo>
                  <a:lnTo>
                    <a:pt x="1757771" y="2374900"/>
                  </a:lnTo>
                  <a:lnTo>
                    <a:pt x="1724793" y="2336800"/>
                  </a:lnTo>
                  <a:lnTo>
                    <a:pt x="1692160" y="2286000"/>
                  </a:lnTo>
                  <a:lnTo>
                    <a:pt x="1659875" y="2247900"/>
                  </a:lnTo>
                  <a:lnTo>
                    <a:pt x="1627943" y="2209800"/>
                  </a:lnTo>
                  <a:lnTo>
                    <a:pt x="1596369" y="2159000"/>
                  </a:lnTo>
                  <a:lnTo>
                    <a:pt x="1565158" y="2120900"/>
                  </a:lnTo>
                  <a:lnTo>
                    <a:pt x="1534313" y="2082800"/>
                  </a:lnTo>
                  <a:lnTo>
                    <a:pt x="1503840" y="2032000"/>
                  </a:lnTo>
                  <a:lnTo>
                    <a:pt x="1473744" y="1993900"/>
                  </a:lnTo>
                  <a:lnTo>
                    <a:pt x="1444028" y="1943100"/>
                  </a:lnTo>
                  <a:lnTo>
                    <a:pt x="1414698" y="1905000"/>
                  </a:lnTo>
                  <a:lnTo>
                    <a:pt x="1385758" y="1866900"/>
                  </a:lnTo>
                  <a:lnTo>
                    <a:pt x="1357213" y="1816100"/>
                  </a:lnTo>
                  <a:lnTo>
                    <a:pt x="1329067" y="1778000"/>
                  </a:lnTo>
                  <a:lnTo>
                    <a:pt x="1301326" y="1739900"/>
                  </a:lnTo>
                  <a:lnTo>
                    <a:pt x="1273993" y="1689100"/>
                  </a:lnTo>
                  <a:lnTo>
                    <a:pt x="1247073" y="1651000"/>
                  </a:lnTo>
                  <a:lnTo>
                    <a:pt x="1220571" y="1612900"/>
                  </a:lnTo>
                  <a:lnTo>
                    <a:pt x="1194492" y="1562100"/>
                  </a:lnTo>
                  <a:lnTo>
                    <a:pt x="1168840" y="1524000"/>
                  </a:lnTo>
                  <a:lnTo>
                    <a:pt x="1143619" y="1485900"/>
                  </a:lnTo>
                  <a:lnTo>
                    <a:pt x="1118836" y="1435100"/>
                  </a:lnTo>
                  <a:lnTo>
                    <a:pt x="1094493" y="1397000"/>
                  </a:lnTo>
                  <a:lnTo>
                    <a:pt x="1070595" y="1358900"/>
                  </a:lnTo>
                  <a:lnTo>
                    <a:pt x="1047148" y="1308100"/>
                  </a:lnTo>
                  <a:lnTo>
                    <a:pt x="1024156" y="1270000"/>
                  </a:lnTo>
                  <a:lnTo>
                    <a:pt x="1001624" y="1219200"/>
                  </a:lnTo>
                  <a:lnTo>
                    <a:pt x="979555" y="1181100"/>
                  </a:lnTo>
                  <a:lnTo>
                    <a:pt x="957956" y="1143000"/>
                  </a:lnTo>
                  <a:lnTo>
                    <a:pt x="936830" y="1092200"/>
                  </a:lnTo>
                  <a:lnTo>
                    <a:pt x="916181" y="1054100"/>
                  </a:lnTo>
                  <a:lnTo>
                    <a:pt x="896016" y="1016000"/>
                  </a:lnTo>
                  <a:lnTo>
                    <a:pt x="876338" y="965200"/>
                  </a:lnTo>
                  <a:close/>
                </a:path>
                <a:path w="3274695" h="6870700">
                  <a:moveTo>
                    <a:pt x="2859667" y="2006600"/>
                  </a:moveTo>
                  <a:lnTo>
                    <a:pt x="2606674" y="2006600"/>
                  </a:lnTo>
                  <a:lnTo>
                    <a:pt x="2635641" y="2044700"/>
                  </a:lnTo>
                  <a:lnTo>
                    <a:pt x="2664936" y="2082800"/>
                  </a:lnTo>
                  <a:lnTo>
                    <a:pt x="2694556" y="2120900"/>
                  </a:lnTo>
                  <a:lnTo>
                    <a:pt x="2724498" y="2159000"/>
                  </a:lnTo>
                  <a:lnTo>
                    <a:pt x="2754759" y="2197100"/>
                  </a:lnTo>
                  <a:lnTo>
                    <a:pt x="2785334" y="2235200"/>
                  </a:lnTo>
                  <a:lnTo>
                    <a:pt x="2816222" y="2273300"/>
                  </a:lnTo>
                  <a:lnTo>
                    <a:pt x="2847418" y="2311400"/>
                  </a:lnTo>
                  <a:lnTo>
                    <a:pt x="2878919" y="2349500"/>
                  </a:lnTo>
                  <a:lnTo>
                    <a:pt x="2910722" y="2387600"/>
                  </a:lnTo>
                  <a:lnTo>
                    <a:pt x="2942824" y="2425700"/>
                  </a:lnTo>
                  <a:lnTo>
                    <a:pt x="2975221" y="2463800"/>
                  </a:lnTo>
                  <a:lnTo>
                    <a:pt x="3007911" y="2501900"/>
                  </a:lnTo>
                  <a:lnTo>
                    <a:pt x="3040889" y="2552700"/>
                  </a:lnTo>
                  <a:lnTo>
                    <a:pt x="3074152" y="2590800"/>
                  </a:lnTo>
                  <a:lnTo>
                    <a:pt x="3141522" y="2667000"/>
                  </a:lnTo>
                  <a:lnTo>
                    <a:pt x="3107847" y="2692400"/>
                  </a:lnTo>
                  <a:lnTo>
                    <a:pt x="3039754" y="2768600"/>
                  </a:lnTo>
                  <a:lnTo>
                    <a:pt x="2970696" y="2844800"/>
                  </a:lnTo>
                  <a:lnTo>
                    <a:pt x="2900705" y="2921000"/>
                  </a:lnTo>
                  <a:lnTo>
                    <a:pt x="2865370" y="2946400"/>
                  </a:lnTo>
                  <a:lnTo>
                    <a:pt x="2792939" y="3022600"/>
                  </a:lnTo>
                  <a:lnTo>
                    <a:pt x="2683067" y="3136900"/>
                  </a:lnTo>
                  <a:lnTo>
                    <a:pt x="2538539" y="3289300"/>
                  </a:lnTo>
                  <a:lnTo>
                    <a:pt x="2807849" y="3289300"/>
                  </a:lnTo>
                  <a:lnTo>
                    <a:pt x="2931228" y="3162300"/>
                  </a:lnTo>
                  <a:lnTo>
                    <a:pt x="3003447" y="3098800"/>
                  </a:lnTo>
                  <a:lnTo>
                    <a:pt x="3072531" y="3022600"/>
                  </a:lnTo>
                  <a:lnTo>
                    <a:pt x="3140709" y="2946400"/>
                  </a:lnTo>
                  <a:lnTo>
                    <a:pt x="3174463" y="2921000"/>
                  </a:lnTo>
                  <a:lnTo>
                    <a:pt x="3241308" y="2844800"/>
                  </a:lnTo>
                  <a:lnTo>
                    <a:pt x="3274402" y="2806700"/>
                  </a:lnTo>
                  <a:lnTo>
                    <a:pt x="3274630" y="2806700"/>
                  </a:lnTo>
                  <a:lnTo>
                    <a:pt x="3274630" y="2514600"/>
                  </a:lnTo>
                  <a:lnTo>
                    <a:pt x="3174483" y="2400300"/>
                  </a:lnTo>
                  <a:lnTo>
                    <a:pt x="3141539" y="2362200"/>
                  </a:lnTo>
                  <a:lnTo>
                    <a:pt x="3108911" y="2324100"/>
                  </a:lnTo>
                  <a:lnTo>
                    <a:pt x="3076603" y="2286000"/>
                  </a:lnTo>
                  <a:lnTo>
                    <a:pt x="3044617" y="2247900"/>
                  </a:lnTo>
                  <a:lnTo>
                    <a:pt x="3012957" y="2209800"/>
                  </a:lnTo>
                  <a:lnTo>
                    <a:pt x="2981627" y="2171700"/>
                  </a:lnTo>
                  <a:lnTo>
                    <a:pt x="2950629" y="2133600"/>
                  </a:lnTo>
                  <a:lnTo>
                    <a:pt x="2919968" y="2095500"/>
                  </a:lnTo>
                  <a:lnTo>
                    <a:pt x="2889646" y="2044700"/>
                  </a:lnTo>
                  <a:lnTo>
                    <a:pt x="2859667" y="2006600"/>
                  </a:lnTo>
                  <a:close/>
                </a:path>
                <a:path w="3274695" h="6870700">
                  <a:moveTo>
                    <a:pt x="1937384" y="266700"/>
                  </a:moveTo>
                  <a:lnTo>
                    <a:pt x="1895103" y="279400"/>
                  </a:lnTo>
                  <a:lnTo>
                    <a:pt x="1853187" y="304800"/>
                  </a:lnTo>
                  <a:lnTo>
                    <a:pt x="1811629" y="317500"/>
                  </a:lnTo>
                  <a:lnTo>
                    <a:pt x="1770423" y="342900"/>
                  </a:lnTo>
                  <a:lnTo>
                    <a:pt x="1729562" y="355600"/>
                  </a:lnTo>
                  <a:lnTo>
                    <a:pt x="1742723" y="406400"/>
                  </a:lnTo>
                  <a:lnTo>
                    <a:pt x="1756580" y="457200"/>
                  </a:lnTo>
                  <a:lnTo>
                    <a:pt x="1771124" y="495300"/>
                  </a:lnTo>
                  <a:lnTo>
                    <a:pt x="1786351" y="546100"/>
                  </a:lnTo>
                  <a:lnTo>
                    <a:pt x="1802254" y="584200"/>
                  </a:lnTo>
                  <a:lnTo>
                    <a:pt x="1818826" y="635000"/>
                  </a:lnTo>
                  <a:lnTo>
                    <a:pt x="1836062" y="673100"/>
                  </a:lnTo>
                  <a:lnTo>
                    <a:pt x="1853954" y="723900"/>
                  </a:lnTo>
                  <a:lnTo>
                    <a:pt x="1872496" y="774700"/>
                  </a:lnTo>
                  <a:lnTo>
                    <a:pt x="1891683" y="812800"/>
                  </a:lnTo>
                  <a:lnTo>
                    <a:pt x="1911507" y="863600"/>
                  </a:lnTo>
                  <a:lnTo>
                    <a:pt x="1931962" y="901700"/>
                  </a:lnTo>
                  <a:lnTo>
                    <a:pt x="1953042" y="952500"/>
                  </a:lnTo>
                  <a:lnTo>
                    <a:pt x="1974741" y="990600"/>
                  </a:lnTo>
                  <a:lnTo>
                    <a:pt x="1997053" y="1041400"/>
                  </a:lnTo>
                  <a:lnTo>
                    <a:pt x="2019970" y="1092200"/>
                  </a:lnTo>
                  <a:lnTo>
                    <a:pt x="2043486" y="1130300"/>
                  </a:lnTo>
                  <a:lnTo>
                    <a:pt x="2067596" y="1181100"/>
                  </a:lnTo>
                  <a:lnTo>
                    <a:pt x="2092293" y="1219200"/>
                  </a:lnTo>
                  <a:lnTo>
                    <a:pt x="2117570" y="1270000"/>
                  </a:lnTo>
                  <a:lnTo>
                    <a:pt x="2143421" y="1320800"/>
                  </a:lnTo>
                  <a:lnTo>
                    <a:pt x="2169841" y="1358900"/>
                  </a:lnTo>
                  <a:lnTo>
                    <a:pt x="2196821" y="1409700"/>
                  </a:lnTo>
                  <a:lnTo>
                    <a:pt x="2224357" y="1447800"/>
                  </a:lnTo>
                  <a:lnTo>
                    <a:pt x="2252441" y="1498600"/>
                  </a:lnTo>
                  <a:lnTo>
                    <a:pt x="2281068" y="1536700"/>
                  </a:lnTo>
                  <a:lnTo>
                    <a:pt x="2310231" y="1587500"/>
                  </a:lnTo>
                  <a:lnTo>
                    <a:pt x="2339923" y="1638300"/>
                  </a:lnTo>
                  <a:lnTo>
                    <a:pt x="2370139" y="1676400"/>
                  </a:lnTo>
                  <a:lnTo>
                    <a:pt x="2400872" y="1727200"/>
                  </a:lnTo>
                  <a:lnTo>
                    <a:pt x="2432115" y="1765300"/>
                  </a:lnTo>
                  <a:lnTo>
                    <a:pt x="2463863" y="1816100"/>
                  </a:lnTo>
                  <a:lnTo>
                    <a:pt x="2496108" y="1854200"/>
                  </a:lnTo>
                  <a:lnTo>
                    <a:pt x="2461679" y="1892300"/>
                  </a:lnTo>
                  <a:lnTo>
                    <a:pt x="2426792" y="1930400"/>
                  </a:lnTo>
                  <a:lnTo>
                    <a:pt x="2391461" y="1968500"/>
                  </a:lnTo>
                  <a:lnTo>
                    <a:pt x="2355701" y="2006600"/>
                  </a:lnTo>
                  <a:lnTo>
                    <a:pt x="2319527" y="2044700"/>
                  </a:lnTo>
                  <a:lnTo>
                    <a:pt x="2282954" y="2082800"/>
                  </a:lnTo>
                  <a:lnTo>
                    <a:pt x="2245997" y="2120900"/>
                  </a:lnTo>
                  <a:lnTo>
                    <a:pt x="2208669" y="2159000"/>
                  </a:lnTo>
                  <a:lnTo>
                    <a:pt x="2132964" y="2235200"/>
                  </a:lnTo>
                  <a:lnTo>
                    <a:pt x="2098439" y="2273300"/>
                  </a:lnTo>
                  <a:lnTo>
                    <a:pt x="2063977" y="2298700"/>
                  </a:lnTo>
                  <a:lnTo>
                    <a:pt x="2029582" y="2336800"/>
                  </a:lnTo>
                  <a:lnTo>
                    <a:pt x="1995257" y="2362200"/>
                  </a:lnTo>
                  <a:lnTo>
                    <a:pt x="1926830" y="2438400"/>
                  </a:lnTo>
                  <a:lnTo>
                    <a:pt x="1892734" y="2463800"/>
                  </a:lnTo>
                  <a:lnTo>
                    <a:pt x="1858721" y="2501900"/>
                  </a:lnTo>
                  <a:lnTo>
                    <a:pt x="2127590" y="2501900"/>
                  </a:lnTo>
                  <a:lnTo>
                    <a:pt x="2185467" y="2438400"/>
                  </a:lnTo>
                  <a:lnTo>
                    <a:pt x="2220280" y="2413000"/>
                  </a:lnTo>
                  <a:lnTo>
                    <a:pt x="2255151" y="2374900"/>
                  </a:lnTo>
                  <a:lnTo>
                    <a:pt x="2327980" y="2298700"/>
                  </a:lnTo>
                  <a:lnTo>
                    <a:pt x="2399622" y="2222500"/>
                  </a:lnTo>
                  <a:lnTo>
                    <a:pt x="2434975" y="2197100"/>
                  </a:lnTo>
                  <a:lnTo>
                    <a:pt x="2470003" y="2159000"/>
                  </a:lnTo>
                  <a:lnTo>
                    <a:pt x="2504697" y="2120900"/>
                  </a:lnTo>
                  <a:lnTo>
                    <a:pt x="2539046" y="2082800"/>
                  </a:lnTo>
                  <a:lnTo>
                    <a:pt x="2573042" y="2044700"/>
                  </a:lnTo>
                  <a:lnTo>
                    <a:pt x="2606674" y="2006600"/>
                  </a:lnTo>
                  <a:lnTo>
                    <a:pt x="2859667" y="2006600"/>
                  </a:lnTo>
                  <a:lnTo>
                    <a:pt x="2830035" y="1968500"/>
                  </a:lnTo>
                  <a:lnTo>
                    <a:pt x="2800753" y="1930400"/>
                  </a:lnTo>
                  <a:lnTo>
                    <a:pt x="2771823" y="1892300"/>
                  </a:lnTo>
                  <a:lnTo>
                    <a:pt x="2743250" y="1854200"/>
                  </a:lnTo>
                  <a:lnTo>
                    <a:pt x="2777195" y="1816100"/>
                  </a:lnTo>
                  <a:lnTo>
                    <a:pt x="2810686" y="1778000"/>
                  </a:lnTo>
                  <a:lnTo>
                    <a:pt x="2843715" y="1739900"/>
                  </a:lnTo>
                  <a:lnTo>
                    <a:pt x="2876276" y="1701800"/>
                  </a:lnTo>
                  <a:lnTo>
                    <a:pt x="2634068" y="1701800"/>
                  </a:lnTo>
                  <a:lnTo>
                    <a:pt x="2603131" y="1663700"/>
                  </a:lnTo>
                  <a:lnTo>
                    <a:pt x="2572718" y="1612900"/>
                  </a:lnTo>
                  <a:lnTo>
                    <a:pt x="2542836" y="1574800"/>
                  </a:lnTo>
                  <a:lnTo>
                    <a:pt x="2513493" y="1524000"/>
                  </a:lnTo>
                  <a:lnTo>
                    <a:pt x="2484694" y="1473200"/>
                  </a:lnTo>
                  <a:lnTo>
                    <a:pt x="2456447" y="1435100"/>
                  </a:lnTo>
                  <a:lnTo>
                    <a:pt x="2428758" y="1384300"/>
                  </a:lnTo>
                  <a:lnTo>
                    <a:pt x="2401634" y="1346200"/>
                  </a:lnTo>
                  <a:lnTo>
                    <a:pt x="2375081" y="1295400"/>
                  </a:lnTo>
                  <a:lnTo>
                    <a:pt x="2349106" y="1257300"/>
                  </a:lnTo>
                  <a:lnTo>
                    <a:pt x="2323716" y="1206500"/>
                  </a:lnTo>
                  <a:lnTo>
                    <a:pt x="2298917" y="1168400"/>
                  </a:lnTo>
                  <a:lnTo>
                    <a:pt x="2274716" y="1117600"/>
                  </a:lnTo>
                  <a:lnTo>
                    <a:pt x="2251120" y="1079500"/>
                  </a:lnTo>
                  <a:lnTo>
                    <a:pt x="2228135" y="1028700"/>
                  </a:lnTo>
                  <a:lnTo>
                    <a:pt x="2205769" y="990600"/>
                  </a:lnTo>
                  <a:lnTo>
                    <a:pt x="2184027" y="939800"/>
                  </a:lnTo>
                  <a:lnTo>
                    <a:pt x="2162916" y="889000"/>
                  </a:lnTo>
                  <a:lnTo>
                    <a:pt x="2142444" y="850900"/>
                  </a:lnTo>
                  <a:lnTo>
                    <a:pt x="2122615" y="800100"/>
                  </a:lnTo>
                  <a:lnTo>
                    <a:pt x="2103439" y="762000"/>
                  </a:lnTo>
                  <a:lnTo>
                    <a:pt x="2084920" y="711200"/>
                  </a:lnTo>
                  <a:lnTo>
                    <a:pt x="2067066" y="673100"/>
                  </a:lnTo>
                  <a:lnTo>
                    <a:pt x="2049883" y="622300"/>
                  </a:lnTo>
                  <a:lnTo>
                    <a:pt x="2033378" y="584200"/>
                  </a:lnTo>
                  <a:lnTo>
                    <a:pt x="2017558" y="533400"/>
                  </a:lnTo>
                  <a:lnTo>
                    <a:pt x="2002428" y="495300"/>
                  </a:lnTo>
                  <a:lnTo>
                    <a:pt x="1987997" y="444500"/>
                  </a:lnTo>
                  <a:lnTo>
                    <a:pt x="1974271" y="406400"/>
                  </a:lnTo>
                  <a:lnTo>
                    <a:pt x="1961255" y="355600"/>
                  </a:lnTo>
                  <a:lnTo>
                    <a:pt x="1948958" y="304800"/>
                  </a:lnTo>
                  <a:lnTo>
                    <a:pt x="1937384" y="266700"/>
                  </a:lnTo>
                  <a:close/>
                </a:path>
                <a:path w="3274695" h="6870700">
                  <a:moveTo>
                    <a:pt x="3154400" y="0"/>
                  </a:moveTo>
                  <a:lnTo>
                    <a:pt x="3049096" y="0"/>
                  </a:lnTo>
                  <a:lnTo>
                    <a:pt x="2996806" y="12700"/>
                  </a:lnTo>
                  <a:lnTo>
                    <a:pt x="2892965" y="12700"/>
                  </a:lnTo>
                  <a:lnTo>
                    <a:pt x="2841421" y="25400"/>
                  </a:lnTo>
                  <a:lnTo>
                    <a:pt x="2848003" y="63500"/>
                  </a:lnTo>
                  <a:lnTo>
                    <a:pt x="2855660" y="114300"/>
                  </a:lnTo>
                  <a:lnTo>
                    <a:pt x="2864379" y="165100"/>
                  </a:lnTo>
                  <a:lnTo>
                    <a:pt x="2874149" y="203200"/>
                  </a:lnTo>
                  <a:lnTo>
                    <a:pt x="2884957" y="254000"/>
                  </a:lnTo>
                  <a:lnTo>
                    <a:pt x="2896792" y="304800"/>
                  </a:lnTo>
                  <a:lnTo>
                    <a:pt x="2909641" y="342900"/>
                  </a:lnTo>
                  <a:lnTo>
                    <a:pt x="2923493" y="393700"/>
                  </a:lnTo>
                  <a:lnTo>
                    <a:pt x="2938335" y="444500"/>
                  </a:lnTo>
                  <a:lnTo>
                    <a:pt x="2954156" y="482600"/>
                  </a:lnTo>
                  <a:lnTo>
                    <a:pt x="2970943" y="533400"/>
                  </a:lnTo>
                  <a:lnTo>
                    <a:pt x="2988685" y="584200"/>
                  </a:lnTo>
                  <a:lnTo>
                    <a:pt x="3007368" y="622300"/>
                  </a:lnTo>
                  <a:lnTo>
                    <a:pt x="3026982" y="673100"/>
                  </a:lnTo>
                  <a:lnTo>
                    <a:pt x="3047515" y="723900"/>
                  </a:lnTo>
                  <a:lnTo>
                    <a:pt x="3068954" y="762000"/>
                  </a:lnTo>
                  <a:lnTo>
                    <a:pt x="3091287" y="812800"/>
                  </a:lnTo>
                  <a:lnTo>
                    <a:pt x="3114502" y="863600"/>
                  </a:lnTo>
                  <a:lnTo>
                    <a:pt x="3138588" y="901700"/>
                  </a:lnTo>
                  <a:lnTo>
                    <a:pt x="3163531" y="952500"/>
                  </a:lnTo>
                  <a:lnTo>
                    <a:pt x="3140791" y="990600"/>
                  </a:lnTo>
                  <a:lnTo>
                    <a:pt x="3117184" y="1028700"/>
                  </a:lnTo>
                  <a:lnTo>
                    <a:pt x="3092724" y="1079500"/>
                  </a:lnTo>
                  <a:lnTo>
                    <a:pt x="3067428" y="1117600"/>
                  </a:lnTo>
                  <a:lnTo>
                    <a:pt x="3041311" y="1155700"/>
                  </a:lnTo>
                  <a:lnTo>
                    <a:pt x="3014387" y="1206500"/>
                  </a:lnTo>
                  <a:lnTo>
                    <a:pt x="2986674" y="1244600"/>
                  </a:lnTo>
                  <a:lnTo>
                    <a:pt x="2958185" y="1282700"/>
                  </a:lnTo>
                  <a:lnTo>
                    <a:pt x="2928937" y="1333500"/>
                  </a:lnTo>
                  <a:lnTo>
                    <a:pt x="2898945" y="1371600"/>
                  </a:lnTo>
                  <a:lnTo>
                    <a:pt x="2868224" y="1409700"/>
                  </a:lnTo>
                  <a:lnTo>
                    <a:pt x="2836790" y="1447800"/>
                  </a:lnTo>
                  <a:lnTo>
                    <a:pt x="2804657" y="1498600"/>
                  </a:lnTo>
                  <a:lnTo>
                    <a:pt x="2771843" y="1536700"/>
                  </a:lnTo>
                  <a:lnTo>
                    <a:pt x="2738361" y="1574800"/>
                  </a:lnTo>
                  <a:lnTo>
                    <a:pt x="2704228" y="1625600"/>
                  </a:lnTo>
                  <a:lnTo>
                    <a:pt x="2669459" y="1663700"/>
                  </a:lnTo>
                  <a:lnTo>
                    <a:pt x="2634068" y="1701800"/>
                  </a:lnTo>
                  <a:lnTo>
                    <a:pt x="2876276" y="1701800"/>
                  </a:lnTo>
                  <a:lnTo>
                    <a:pt x="2908361" y="1663700"/>
                  </a:lnTo>
                  <a:lnTo>
                    <a:pt x="2939963" y="1625600"/>
                  </a:lnTo>
                  <a:lnTo>
                    <a:pt x="2971076" y="1587500"/>
                  </a:lnTo>
                  <a:lnTo>
                    <a:pt x="3001690" y="1549400"/>
                  </a:lnTo>
                  <a:lnTo>
                    <a:pt x="3031801" y="1498600"/>
                  </a:lnTo>
                  <a:lnTo>
                    <a:pt x="3061399" y="1460500"/>
                  </a:lnTo>
                  <a:lnTo>
                    <a:pt x="3090479" y="1422400"/>
                  </a:lnTo>
                  <a:lnTo>
                    <a:pt x="3119032" y="1384300"/>
                  </a:lnTo>
                  <a:lnTo>
                    <a:pt x="3147052" y="1346200"/>
                  </a:lnTo>
                  <a:lnTo>
                    <a:pt x="3174531" y="1308100"/>
                  </a:lnTo>
                  <a:lnTo>
                    <a:pt x="3201463" y="1270000"/>
                  </a:lnTo>
                  <a:lnTo>
                    <a:pt x="3227839" y="1231900"/>
                  </a:lnTo>
                  <a:lnTo>
                    <a:pt x="3253653" y="1193800"/>
                  </a:lnTo>
                  <a:lnTo>
                    <a:pt x="3274630" y="1155700"/>
                  </a:lnTo>
                  <a:lnTo>
                    <a:pt x="3274630" y="685800"/>
                  </a:lnTo>
                  <a:lnTo>
                    <a:pt x="3261525" y="647700"/>
                  </a:lnTo>
                  <a:lnTo>
                    <a:pt x="3244160" y="596900"/>
                  </a:lnTo>
                  <a:lnTo>
                    <a:pt x="3228215" y="546100"/>
                  </a:lnTo>
                  <a:lnTo>
                    <a:pt x="3213717" y="495300"/>
                  </a:lnTo>
                  <a:lnTo>
                    <a:pt x="3200695" y="444500"/>
                  </a:lnTo>
                  <a:lnTo>
                    <a:pt x="3189174" y="393700"/>
                  </a:lnTo>
                  <a:lnTo>
                    <a:pt x="3179184" y="342900"/>
                  </a:lnTo>
                  <a:lnTo>
                    <a:pt x="3170751" y="292100"/>
                  </a:lnTo>
                  <a:lnTo>
                    <a:pt x="3163903" y="254000"/>
                  </a:lnTo>
                  <a:lnTo>
                    <a:pt x="3158668" y="203200"/>
                  </a:lnTo>
                  <a:lnTo>
                    <a:pt x="3155072" y="152400"/>
                  </a:lnTo>
                  <a:lnTo>
                    <a:pt x="3153144" y="101600"/>
                  </a:lnTo>
                  <a:lnTo>
                    <a:pt x="3152911" y="50800"/>
                  </a:lnTo>
                  <a:lnTo>
                    <a:pt x="3154400" y="0"/>
                  </a:lnTo>
                  <a:close/>
                </a:path>
              </a:pathLst>
            </a:custGeom>
            <a:solidFill>
              <a:srgbClr val="85499D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8613" y="1482293"/>
              <a:ext cx="3545281" cy="5039652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2130" cy="7560309"/>
            <a:chOff x="0" y="0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5116" y="5662012"/>
              <a:ext cx="356870" cy="384810"/>
            </a:xfrm>
            <a:custGeom>
              <a:avLst/>
              <a:gdLst/>
              <a:ahLst/>
              <a:cxnLst/>
              <a:rect l="l" t="t" r="r" b="b"/>
              <a:pathLst>
                <a:path w="356869" h="384810">
                  <a:moveTo>
                    <a:pt x="178612" y="0"/>
                  </a:moveTo>
                  <a:lnTo>
                    <a:pt x="146136" y="40094"/>
                  </a:lnTo>
                  <a:lnTo>
                    <a:pt x="112162" y="78987"/>
                  </a:lnTo>
                  <a:lnTo>
                    <a:pt x="76563" y="116576"/>
                  </a:lnTo>
                  <a:lnTo>
                    <a:pt x="39218" y="152757"/>
                  </a:lnTo>
                  <a:lnTo>
                    <a:pt x="0" y="187426"/>
                  </a:lnTo>
                  <a:lnTo>
                    <a:pt x="180809" y="384200"/>
                  </a:lnTo>
                  <a:lnTo>
                    <a:pt x="356247" y="194665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F080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50938" y="5580074"/>
              <a:ext cx="3478529" cy="549910"/>
            </a:xfrm>
            <a:custGeom>
              <a:avLst/>
              <a:gdLst/>
              <a:ahLst/>
              <a:cxnLst/>
              <a:rect l="l" t="t" r="r" b="b"/>
              <a:pathLst>
                <a:path w="3478529" h="549910">
                  <a:moveTo>
                    <a:pt x="524535" y="189230"/>
                  </a:moveTo>
                  <a:lnTo>
                    <a:pt x="522338" y="182880"/>
                  </a:lnTo>
                  <a:lnTo>
                    <a:pt x="519861" y="176530"/>
                  </a:lnTo>
                  <a:lnTo>
                    <a:pt x="517169" y="170180"/>
                  </a:lnTo>
                  <a:lnTo>
                    <a:pt x="499110" y="193040"/>
                  </a:lnTo>
                  <a:lnTo>
                    <a:pt x="479818" y="217170"/>
                  </a:lnTo>
                  <a:lnTo>
                    <a:pt x="438048" y="264160"/>
                  </a:lnTo>
                  <a:lnTo>
                    <a:pt x="427164" y="252958"/>
                  </a:lnTo>
                  <a:lnTo>
                    <a:pt x="427164" y="275590"/>
                  </a:lnTo>
                  <a:lnTo>
                    <a:pt x="415074" y="288290"/>
                  </a:lnTo>
                  <a:lnTo>
                    <a:pt x="402767" y="300990"/>
                  </a:lnTo>
                  <a:lnTo>
                    <a:pt x="390283" y="313690"/>
                  </a:lnTo>
                  <a:lnTo>
                    <a:pt x="377621" y="326390"/>
                  </a:lnTo>
                  <a:lnTo>
                    <a:pt x="366649" y="313690"/>
                  </a:lnTo>
                  <a:lnTo>
                    <a:pt x="365937" y="312889"/>
                  </a:lnTo>
                  <a:lnTo>
                    <a:pt x="365937" y="337820"/>
                  </a:lnTo>
                  <a:lnTo>
                    <a:pt x="349300" y="354330"/>
                  </a:lnTo>
                  <a:lnTo>
                    <a:pt x="343712" y="360680"/>
                  </a:lnTo>
                  <a:lnTo>
                    <a:pt x="336423" y="367030"/>
                  </a:lnTo>
                  <a:lnTo>
                    <a:pt x="329298" y="374650"/>
                  </a:lnTo>
                  <a:lnTo>
                    <a:pt x="322338" y="382270"/>
                  </a:lnTo>
                  <a:lnTo>
                    <a:pt x="315556" y="388620"/>
                  </a:lnTo>
                  <a:lnTo>
                    <a:pt x="305498" y="375920"/>
                  </a:lnTo>
                  <a:lnTo>
                    <a:pt x="304634" y="374878"/>
                  </a:lnTo>
                  <a:lnTo>
                    <a:pt x="304634" y="401320"/>
                  </a:lnTo>
                  <a:lnTo>
                    <a:pt x="292684" y="415290"/>
                  </a:lnTo>
                  <a:lnTo>
                    <a:pt x="281508" y="429260"/>
                  </a:lnTo>
                  <a:lnTo>
                    <a:pt x="261721" y="458470"/>
                  </a:lnTo>
                  <a:lnTo>
                    <a:pt x="242074" y="429260"/>
                  </a:lnTo>
                  <a:lnTo>
                    <a:pt x="230974" y="415290"/>
                  </a:lnTo>
                  <a:lnTo>
                    <a:pt x="229895" y="414020"/>
                  </a:lnTo>
                  <a:lnTo>
                    <a:pt x="219113" y="401320"/>
                  </a:lnTo>
                  <a:lnTo>
                    <a:pt x="229095" y="388620"/>
                  </a:lnTo>
                  <a:lnTo>
                    <a:pt x="239585" y="374650"/>
                  </a:lnTo>
                  <a:lnTo>
                    <a:pt x="250571" y="361950"/>
                  </a:lnTo>
                  <a:lnTo>
                    <a:pt x="262001" y="349250"/>
                  </a:lnTo>
                  <a:lnTo>
                    <a:pt x="273354" y="361950"/>
                  </a:lnTo>
                  <a:lnTo>
                    <a:pt x="284264" y="374650"/>
                  </a:lnTo>
                  <a:lnTo>
                    <a:pt x="294690" y="388620"/>
                  </a:lnTo>
                  <a:lnTo>
                    <a:pt x="304634" y="401320"/>
                  </a:lnTo>
                  <a:lnTo>
                    <a:pt x="304634" y="374878"/>
                  </a:lnTo>
                  <a:lnTo>
                    <a:pt x="294995" y="363220"/>
                  </a:lnTo>
                  <a:lnTo>
                    <a:pt x="284048" y="350520"/>
                  </a:lnTo>
                  <a:lnTo>
                    <a:pt x="283019" y="349250"/>
                  </a:lnTo>
                  <a:lnTo>
                    <a:pt x="272707" y="336550"/>
                  </a:lnTo>
                  <a:lnTo>
                    <a:pt x="278790" y="330200"/>
                  </a:lnTo>
                  <a:lnTo>
                    <a:pt x="283756" y="325120"/>
                  </a:lnTo>
                  <a:lnTo>
                    <a:pt x="291299" y="317500"/>
                  </a:lnTo>
                  <a:lnTo>
                    <a:pt x="303593" y="304800"/>
                  </a:lnTo>
                  <a:lnTo>
                    <a:pt x="309448" y="298450"/>
                  </a:lnTo>
                  <a:lnTo>
                    <a:pt x="315239" y="293370"/>
                  </a:lnTo>
                  <a:lnTo>
                    <a:pt x="321005" y="287020"/>
                  </a:lnTo>
                  <a:lnTo>
                    <a:pt x="332676" y="299720"/>
                  </a:lnTo>
                  <a:lnTo>
                    <a:pt x="344068" y="312420"/>
                  </a:lnTo>
                  <a:lnTo>
                    <a:pt x="355168" y="325120"/>
                  </a:lnTo>
                  <a:lnTo>
                    <a:pt x="365937" y="337820"/>
                  </a:lnTo>
                  <a:lnTo>
                    <a:pt x="365937" y="312889"/>
                  </a:lnTo>
                  <a:lnTo>
                    <a:pt x="355384" y="300990"/>
                  </a:lnTo>
                  <a:lnTo>
                    <a:pt x="343852" y="288290"/>
                  </a:lnTo>
                  <a:lnTo>
                    <a:pt x="342671" y="287020"/>
                  </a:lnTo>
                  <a:lnTo>
                    <a:pt x="332054" y="275590"/>
                  </a:lnTo>
                  <a:lnTo>
                    <a:pt x="343890" y="262890"/>
                  </a:lnTo>
                  <a:lnTo>
                    <a:pt x="355485" y="250190"/>
                  </a:lnTo>
                  <a:lnTo>
                    <a:pt x="366801" y="237490"/>
                  </a:lnTo>
                  <a:lnTo>
                    <a:pt x="377837" y="224790"/>
                  </a:lnTo>
                  <a:lnTo>
                    <a:pt x="390436" y="237490"/>
                  </a:lnTo>
                  <a:lnTo>
                    <a:pt x="402882" y="250190"/>
                  </a:lnTo>
                  <a:lnTo>
                    <a:pt x="415124" y="262890"/>
                  </a:lnTo>
                  <a:lnTo>
                    <a:pt x="427164" y="275590"/>
                  </a:lnTo>
                  <a:lnTo>
                    <a:pt x="427164" y="252958"/>
                  </a:lnTo>
                  <a:lnTo>
                    <a:pt x="425716" y="251460"/>
                  </a:lnTo>
                  <a:lnTo>
                    <a:pt x="413194" y="238760"/>
                  </a:lnTo>
                  <a:lnTo>
                    <a:pt x="400507" y="224790"/>
                  </a:lnTo>
                  <a:lnTo>
                    <a:pt x="387642" y="212090"/>
                  </a:lnTo>
                  <a:lnTo>
                    <a:pt x="396976" y="200660"/>
                  </a:lnTo>
                  <a:lnTo>
                    <a:pt x="411492" y="182880"/>
                  </a:lnTo>
                  <a:lnTo>
                    <a:pt x="433222" y="152400"/>
                  </a:lnTo>
                  <a:lnTo>
                    <a:pt x="452564" y="123190"/>
                  </a:lnTo>
                  <a:lnTo>
                    <a:pt x="469265" y="92710"/>
                  </a:lnTo>
                  <a:lnTo>
                    <a:pt x="464781" y="87630"/>
                  </a:lnTo>
                  <a:lnTo>
                    <a:pt x="460146" y="82550"/>
                  </a:lnTo>
                  <a:lnTo>
                    <a:pt x="455295" y="78740"/>
                  </a:lnTo>
                  <a:lnTo>
                    <a:pt x="439547" y="109220"/>
                  </a:lnTo>
                  <a:lnTo>
                    <a:pt x="420878" y="139700"/>
                  </a:lnTo>
                  <a:lnTo>
                    <a:pt x="399542" y="170180"/>
                  </a:lnTo>
                  <a:lnTo>
                    <a:pt x="375831" y="200660"/>
                  </a:lnTo>
                  <a:lnTo>
                    <a:pt x="366191" y="190969"/>
                  </a:lnTo>
                  <a:lnTo>
                    <a:pt x="366191" y="212090"/>
                  </a:lnTo>
                  <a:lnTo>
                    <a:pt x="355371" y="224790"/>
                  </a:lnTo>
                  <a:lnTo>
                    <a:pt x="344233" y="237490"/>
                  </a:lnTo>
                  <a:lnTo>
                    <a:pt x="332778" y="250190"/>
                  </a:lnTo>
                  <a:lnTo>
                    <a:pt x="321056" y="262890"/>
                  </a:lnTo>
                  <a:lnTo>
                    <a:pt x="315315" y="257810"/>
                  </a:lnTo>
                  <a:lnTo>
                    <a:pt x="310146" y="252171"/>
                  </a:lnTo>
                  <a:lnTo>
                    <a:pt x="310146" y="275590"/>
                  </a:lnTo>
                  <a:lnTo>
                    <a:pt x="304330" y="280670"/>
                  </a:lnTo>
                  <a:lnTo>
                    <a:pt x="292544" y="293370"/>
                  </a:lnTo>
                  <a:lnTo>
                    <a:pt x="280327" y="306070"/>
                  </a:lnTo>
                  <a:lnTo>
                    <a:pt x="274142" y="312420"/>
                  </a:lnTo>
                  <a:lnTo>
                    <a:pt x="268058" y="318770"/>
                  </a:lnTo>
                  <a:lnTo>
                    <a:pt x="262077" y="325120"/>
                  </a:lnTo>
                  <a:lnTo>
                    <a:pt x="256095" y="318770"/>
                  </a:lnTo>
                  <a:lnTo>
                    <a:pt x="251371" y="313829"/>
                  </a:lnTo>
                  <a:lnTo>
                    <a:pt x="251371" y="336550"/>
                  </a:lnTo>
                  <a:lnTo>
                    <a:pt x="239928" y="350520"/>
                  </a:lnTo>
                  <a:lnTo>
                    <a:pt x="228917" y="363220"/>
                  </a:lnTo>
                  <a:lnTo>
                    <a:pt x="218338" y="375920"/>
                  </a:lnTo>
                  <a:lnTo>
                    <a:pt x="208229" y="388620"/>
                  </a:lnTo>
                  <a:lnTo>
                    <a:pt x="201460" y="382270"/>
                  </a:lnTo>
                  <a:lnTo>
                    <a:pt x="194525" y="374650"/>
                  </a:lnTo>
                  <a:lnTo>
                    <a:pt x="187413" y="367030"/>
                  </a:lnTo>
                  <a:lnTo>
                    <a:pt x="180149" y="359410"/>
                  </a:lnTo>
                  <a:lnTo>
                    <a:pt x="169748" y="349250"/>
                  </a:lnTo>
                  <a:lnTo>
                    <a:pt x="158064" y="337820"/>
                  </a:lnTo>
                  <a:lnTo>
                    <a:pt x="191503" y="299720"/>
                  </a:lnTo>
                  <a:lnTo>
                    <a:pt x="203238" y="287020"/>
                  </a:lnTo>
                  <a:lnTo>
                    <a:pt x="214782" y="298450"/>
                  </a:lnTo>
                  <a:lnTo>
                    <a:pt x="226517" y="311150"/>
                  </a:lnTo>
                  <a:lnTo>
                    <a:pt x="232854" y="317500"/>
                  </a:lnTo>
                  <a:lnTo>
                    <a:pt x="239115" y="323850"/>
                  </a:lnTo>
                  <a:lnTo>
                    <a:pt x="245287" y="330200"/>
                  </a:lnTo>
                  <a:lnTo>
                    <a:pt x="251371" y="336550"/>
                  </a:lnTo>
                  <a:lnTo>
                    <a:pt x="251371" y="313829"/>
                  </a:lnTo>
                  <a:lnTo>
                    <a:pt x="250037" y="312420"/>
                  </a:lnTo>
                  <a:lnTo>
                    <a:pt x="243903" y="306070"/>
                  </a:lnTo>
                  <a:lnTo>
                    <a:pt x="237693" y="299720"/>
                  </a:lnTo>
                  <a:lnTo>
                    <a:pt x="225831" y="287020"/>
                  </a:lnTo>
                  <a:lnTo>
                    <a:pt x="219964" y="280670"/>
                  </a:lnTo>
                  <a:lnTo>
                    <a:pt x="214172" y="274320"/>
                  </a:lnTo>
                  <a:lnTo>
                    <a:pt x="219976" y="269240"/>
                  </a:lnTo>
                  <a:lnTo>
                    <a:pt x="225856" y="262890"/>
                  </a:lnTo>
                  <a:lnTo>
                    <a:pt x="231775" y="256540"/>
                  </a:lnTo>
                  <a:lnTo>
                    <a:pt x="256247" y="231140"/>
                  </a:lnTo>
                  <a:lnTo>
                    <a:pt x="262242" y="224790"/>
                  </a:lnTo>
                  <a:lnTo>
                    <a:pt x="268224" y="231140"/>
                  </a:lnTo>
                  <a:lnTo>
                    <a:pt x="292582" y="256540"/>
                  </a:lnTo>
                  <a:lnTo>
                    <a:pt x="298488" y="262890"/>
                  </a:lnTo>
                  <a:lnTo>
                    <a:pt x="310146" y="275590"/>
                  </a:lnTo>
                  <a:lnTo>
                    <a:pt x="310146" y="252171"/>
                  </a:lnTo>
                  <a:lnTo>
                    <a:pt x="303682" y="245110"/>
                  </a:lnTo>
                  <a:lnTo>
                    <a:pt x="291452" y="232410"/>
                  </a:lnTo>
                  <a:lnTo>
                    <a:pt x="283946" y="224790"/>
                  </a:lnTo>
                  <a:lnTo>
                    <a:pt x="279006" y="219710"/>
                  </a:lnTo>
                  <a:lnTo>
                    <a:pt x="272935" y="213360"/>
                  </a:lnTo>
                  <a:lnTo>
                    <a:pt x="283311" y="200660"/>
                  </a:lnTo>
                  <a:lnTo>
                    <a:pt x="284340" y="199390"/>
                  </a:lnTo>
                  <a:lnTo>
                    <a:pt x="295338" y="186690"/>
                  </a:lnTo>
                  <a:lnTo>
                    <a:pt x="305904" y="173990"/>
                  </a:lnTo>
                  <a:lnTo>
                    <a:pt x="316026" y="161290"/>
                  </a:lnTo>
                  <a:lnTo>
                    <a:pt x="322770" y="168910"/>
                  </a:lnTo>
                  <a:lnTo>
                    <a:pt x="329692" y="175260"/>
                  </a:lnTo>
                  <a:lnTo>
                    <a:pt x="336778" y="182880"/>
                  </a:lnTo>
                  <a:lnTo>
                    <a:pt x="344017" y="190500"/>
                  </a:lnTo>
                  <a:lnTo>
                    <a:pt x="360680" y="207010"/>
                  </a:lnTo>
                  <a:lnTo>
                    <a:pt x="366191" y="212090"/>
                  </a:lnTo>
                  <a:lnTo>
                    <a:pt x="366191" y="190969"/>
                  </a:lnTo>
                  <a:lnTo>
                    <a:pt x="359422" y="184150"/>
                  </a:lnTo>
                  <a:lnTo>
                    <a:pt x="353923" y="179070"/>
                  </a:lnTo>
                  <a:lnTo>
                    <a:pt x="346392" y="171450"/>
                  </a:lnTo>
                  <a:lnTo>
                    <a:pt x="339039" y="163830"/>
                  </a:lnTo>
                  <a:lnTo>
                    <a:pt x="336651" y="161290"/>
                  </a:lnTo>
                  <a:lnTo>
                    <a:pt x="331876" y="156210"/>
                  </a:lnTo>
                  <a:lnTo>
                    <a:pt x="324942" y="148590"/>
                  </a:lnTo>
                  <a:lnTo>
                    <a:pt x="333756" y="135890"/>
                  </a:lnTo>
                  <a:lnTo>
                    <a:pt x="345211" y="119380"/>
                  </a:lnTo>
                  <a:lnTo>
                    <a:pt x="362534" y="88900"/>
                  </a:lnTo>
                  <a:lnTo>
                    <a:pt x="376605" y="59690"/>
                  </a:lnTo>
                  <a:lnTo>
                    <a:pt x="387134" y="29210"/>
                  </a:lnTo>
                  <a:lnTo>
                    <a:pt x="376224" y="24130"/>
                  </a:lnTo>
                  <a:lnTo>
                    <a:pt x="370624" y="21590"/>
                  </a:lnTo>
                  <a:lnTo>
                    <a:pt x="361403" y="50800"/>
                  </a:lnTo>
                  <a:lnTo>
                    <a:pt x="348703" y="78740"/>
                  </a:lnTo>
                  <a:lnTo>
                    <a:pt x="332816" y="107950"/>
                  </a:lnTo>
                  <a:lnTo>
                    <a:pt x="313994" y="135890"/>
                  </a:lnTo>
                  <a:lnTo>
                    <a:pt x="305155" y="125844"/>
                  </a:lnTo>
                  <a:lnTo>
                    <a:pt x="305155" y="148590"/>
                  </a:lnTo>
                  <a:lnTo>
                    <a:pt x="295160" y="161290"/>
                  </a:lnTo>
                  <a:lnTo>
                    <a:pt x="284683" y="175260"/>
                  </a:lnTo>
                  <a:lnTo>
                    <a:pt x="273723" y="187960"/>
                  </a:lnTo>
                  <a:lnTo>
                    <a:pt x="262305" y="200660"/>
                  </a:lnTo>
                  <a:lnTo>
                    <a:pt x="251599" y="188696"/>
                  </a:lnTo>
                  <a:lnTo>
                    <a:pt x="251599" y="213360"/>
                  </a:lnTo>
                  <a:lnTo>
                    <a:pt x="245503" y="219710"/>
                  </a:lnTo>
                  <a:lnTo>
                    <a:pt x="239306" y="226060"/>
                  </a:lnTo>
                  <a:lnTo>
                    <a:pt x="233019" y="232410"/>
                  </a:lnTo>
                  <a:lnTo>
                    <a:pt x="226644" y="238760"/>
                  </a:lnTo>
                  <a:lnTo>
                    <a:pt x="214884" y="251460"/>
                  </a:lnTo>
                  <a:lnTo>
                    <a:pt x="209067" y="256540"/>
                  </a:lnTo>
                  <a:lnTo>
                    <a:pt x="203314" y="262890"/>
                  </a:lnTo>
                  <a:lnTo>
                    <a:pt x="192265" y="250888"/>
                  </a:lnTo>
                  <a:lnTo>
                    <a:pt x="192265" y="274320"/>
                  </a:lnTo>
                  <a:lnTo>
                    <a:pt x="180403" y="287020"/>
                  </a:lnTo>
                  <a:lnTo>
                    <a:pt x="168783" y="299720"/>
                  </a:lnTo>
                  <a:lnTo>
                    <a:pt x="157454" y="313690"/>
                  </a:lnTo>
                  <a:lnTo>
                    <a:pt x="146431" y="326390"/>
                  </a:lnTo>
                  <a:lnTo>
                    <a:pt x="133807" y="312420"/>
                  </a:lnTo>
                  <a:lnTo>
                    <a:pt x="121373" y="299720"/>
                  </a:lnTo>
                  <a:lnTo>
                    <a:pt x="109143" y="287020"/>
                  </a:lnTo>
                  <a:lnTo>
                    <a:pt x="107937" y="285750"/>
                  </a:lnTo>
                  <a:lnTo>
                    <a:pt x="97129" y="274320"/>
                  </a:lnTo>
                  <a:lnTo>
                    <a:pt x="108013" y="262890"/>
                  </a:lnTo>
                  <a:lnTo>
                    <a:pt x="109220" y="261620"/>
                  </a:lnTo>
                  <a:lnTo>
                    <a:pt x="121539" y="248920"/>
                  </a:lnTo>
                  <a:lnTo>
                    <a:pt x="134035" y="236220"/>
                  </a:lnTo>
                  <a:lnTo>
                    <a:pt x="146723" y="223520"/>
                  </a:lnTo>
                  <a:lnTo>
                    <a:pt x="157657" y="236220"/>
                  </a:lnTo>
                  <a:lnTo>
                    <a:pt x="168910" y="248920"/>
                  </a:lnTo>
                  <a:lnTo>
                    <a:pt x="180454" y="261620"/>
                  </a:lnTo>
                  <a:lnTo>
                    <a:pt x="192265" y="274320"/>
                  </a:lnTo>
                  <a:lnTo>
                    <a:pt x="192265" y="250888"/>
                  </a:lnTo>
                  <a:lnTo>
                    <a:pt x="191630" y="250190"/>
                  </a:lnTo>
                  <a:lnTo>
                    <a:pt x="180225" y="237490"/>
                  </a:lnTo>
                  <a:lnTo>
                    <a:pt x="169151" y="224790"/>
                  </a:lnTo>
                  <a:lnTo>
                    <a:pt x="168071" y="223520"/>
                  </a:lnTo>
                  <a:lnTo>
                    <a:pt x="158407" y="212090"/>
                  </a:lnTo>
                  <a:lnTo>
                    <a:pt x="169506" y="200660"/>
                  </a:lnTo>
                  <a:lnTo>
                    <a:pt x="180619" y="189230"/>
                  </a:lnTo>
                  <a:lnTo>
                    <a:pt x="187883" y="182880"/>
                  </a:lnTo>
                  <a:lnTo>
                    <a:pt x="195008" y="175260"/>
                  </a:lnTo>
                  <a:lnTo>
                    <a:pt x="201980" y="167640"/>
                  </a:lnTo>
                  <a:lnTo>
                    <a:pt x="208775" y="161290"/>
                  </a:lnTo>
                  <a:lnTo>
                    <a:pt x="218808" y="173990"/>
                  </a:lnTo>
                  <a:lnTo>
                    <a:pt x="229311" y="186690"/>
                  </a:lnTo>
                  <a:lnTo>
                    <a:pt x="240245" y="199390"/>
                  </a:lnTo>
                  <a:lnTo>
                    <a:pt x="251599" y="213360"/>
                  </a:lnTo>
                  <a:lnTo>
                    <a:pt x="251599" y="188696"/>
                  </a:lnTo>
                  <a:lnTo>
                    <a:pt x="250952" y="187960"/>
                  </a:lnTo>
                  <a:lnTo>
                    <a:pt x="240042" y="175260"/>
                  </a:lnTo>
                  <a:lnTo>
                    <a:pt x="229628" y="161290"/>
                  </a:lnTo>
                  <a:lnTo>
                    <a:pt x="219710" y="148590"/>
                  </a:lnTo>
                  <a:lnTo>
                    <a:pt x="230568" y="135890"/>
                  </a:lnTo>
                  <a:lnTo>
                    <a:pt x="231648" y="134620"/>
                  </a:lnTo>
                  <a:lnTo>
                    <a:pt x="242811" y="120650"/>
                  </a:lnTo>
                  <a:lnTo>
                    <a:pt x="262610" y="91440"/>
                  </a:lnTo>
                  <a:lnTo>
                    <a:pt x="282219" y="120650"/>
                  </a:lnTo>
                  <a:lnTo>
                    <a:pt x="293293" y="134620"/>
                  </a:lnTo>
                  <a:lnTo>
                    <a:pt x="305155" y="148590"/>
                  </a:lnTo>
                  <a:lnTo>
                    <a:pt x="305155" y="125844"/>
                  </a:lnTo>
                  <a:lnTo>
                    <a:pt x="301713" y="121920"/>
                  </a:lnTo>
                  <a:lnTo>
                    <a:pt x="290550" y="106680"/>
                  </a:lnTo>
                  <a:lnTo>
                    <a:pt x="280593" y="91440"/>
                  </a:lnTo>
                  <a:lnTo>
                    <a:pt x="271970" y="76200"/>
                  </a:lnTo>
                  <a:lnTo>
                    <a:pt x="281368" y="57150"/>
                  </a:lnTo>
                  <a:lnTo>
                    <a:pt x="281914" y="55880"/>
                  </a:lnTo>
                  <a:lnTo>
                    <a:pt x="288963" y="39370"/>
                  </a:lnTo>
                  <a:lnTo>
                    <a:pt x="294601" y="20320"/>
                  </a:lnTo>
                  <a:lnTo>
                    <a:pt x="298183" y="1270"/>
                  </a:lnTo>
                  <a:lnTo>
                    <a:pt x="289979" y="0"/>
                  </a:lnTo>
                  <a:lnTo>
                    <a:pt x="273215" y="0"/>
                  </a:lnTo>
                  <a:lnTo>
                    <a:pt x="272923" y="13970"/>
                  </a:lnTo>
                  <a:lnTo>
                    <a:pt x="271018" y="27940"/>
                  </a:lnTo>
                  <a:lnTo>
                    <a:pt x="267589" y="41910"/>
                  </a:lnTo>
                  <a:lnTo>
                    <a:pt x="262712" y="55880"/>
                  </a:lnTo>
                  <a:lnTo>
                    <a:pt x="257949" y="41910"/>
                  </a:lnTo>
                  <a:lnTo>
                    <a:pt x="254609" y="27940"/>
                  </a:lnTo>
                  <a:lnTo>
                    <a:pt x="252806" y="13970"/>
                  </a:lnTo>
                  <a:lnTo>
                    <a:pt x="252628" y="0"/>
                  </a:lnTo>
                  <a:lnTo>
                    <a:pt x="235800" y="0"/>
                  </a:lnTo>
                  <a:lnTo>
                    <a:pt x="227571" y="1270"/>
                  </a:lnTo>
                  <a:lnTo>
                    <a:pt x="231051" y="20320"/>
                  </a:lnTo>
                  <a:lnTo>
                    <a:pt x="236601" y="38100"/>
                  </a:lnTo>
                  <a:lnTo>
                    <a:pt x="244068" y="57150"/>
                  </a:lnTo>
                  <a:lnTo>
                    <a:pt x="253365" y="76200"/>
                  </a:lnTo>
                  <a:lnTo>
                    <a:pt x="244627" y="91440"/>
                  </a:lnTo>
                  <a:lnTo>
                    <a:pt x="234581" y="106680"/>
                  </a:lnTo>
                  <a:lnTo>
                    <a:pt x="210959" y="135890"/>
                  </a:lnTo>
                  <a:lnTo>
                    <a:pt x="192341" y="107950"/>
                  </a:lnTo>
                  <a:lnTo>
                    <a:pt x="176657" y="78740"/>
                  </a:lnTo>
                  <a:lnTo>
                    <a:pt x="164172" y="49530"/>
                  </a:lnTo>
                  <a:lnTo>
                    <a:pt x="155168" y="21590"/>
                  </a:lnTo>
                  <a:lnTo>
                    <a:pt x="149491" y="22860"/>
                  </a:lnTo>
                  <a:lnTo>
                    <a:pt x="143954" y="25400"/>
                  </a:lnTo>
                  <a:lnTo>
                    <a:pt x="138518" y="29210"/>
                  </a:lnTo>
                  <a:lnTo>
                    <a:pt x="148844" y="58420"/>
                  </a:lnTo>
                  <a:lnTo>
                    <a:pt x="162712" y="88900"/>
                  </a:lnTo>
                  <a:lnTo>
                    <a:pt x="179819" y="118110"/>
                  </a:lnTo>
                  <a:lnTo>
                    <a:pt x="199910" y="148590"/>
                  </a:lnTo>
                  <a:lnTo>
                    <a:pt x="192951" y="156210"/>
                  </a:lnTo>
                  <a:lnTo>
                    <a:pt x="185762" y="163830"/>
                  </a:lnTo>
                  <a:lnTo>
                    <a:pt x="178384" y="171450"/>
                  </a:lnTo>
                  <a:lnTo>
                    <a:pt x="170827" y="179070"/>
                  </a:lnTo>
                  <a:lnTo>
                    <a:pt x="148869" y="200660"/>
                  </a:lnTo>
                  <a:lnTo>
                    <a:pt x="125349" y="168910"/>
                  </a:lnTo>
                  <a:lnTo>
                    <a:pt x="104216" y="138430"/>
                  </a:lnTo>
                  <a:lnTo>
                    <a:pt x="85737" y="107950"/>
                  </a:lnTo>
                  <a:lnTo>
                    <a:pt x="70180" y="77470"/>
                  </a:lnTo>
                  <a:lnTo>
                    <a:pt x="65316" y="82550"/>
                  </a:lnTo>
                  <a:lnTo>
                    <a:pt x="60655" y="87630"/>
                  </a:lnTo>
                  <a:lnTo>
                    <a:pt x="56146" y="91440"/>
                  </a:lnTo>
                  <a:lnTo>
                    <a:pt x="72656" y="121920"/>
                  </a:lnTo>
                  <a:lnTo>
                    <a:pt x="91795" y="152400"/>
                  </a:lnTo>
                  <a:lnTo>
                    <a:pt x="113309" y="181610"/>
                  </a:lnTo>
                  <a:lnTo>
                    <a:pt x="136956" y="212090"/>
                  </a:lnTo>
                  <a:lnTo>
                    <a:pt x="124053" y="224790"/>
                  </a:lnTo>
                  <a:lnTo>
                    <a:pt x="111302" y="237490"/>
                  </a:lnTo>
                  <a:lnTo>
                    <a:pt x="98717" y="250190"/>
                  </a:lnTo>
                  <a:lnTo>
                    <a:pt x="86334" y="262890"/>
                  </a:lnTo>
                  <a:lnTo>
                    <a:pt x="44894" y="215900"/>
                  </a:lnTo>
                  <a:lnTo>
                    <a:pt x="25781" y="191770"/>
                  </a:lnTo>
                  <a:lnTo>
                    <a:pt x="7886" y="168910"/>
                  </a:lnTo>
                  <a:lnTo>
                    <a:pt x="5194" y="175260"/>
                  </a:lnTo>
                  <a:lnTo>
                    <a:pt x="2705" y="181610"/>
                  </a:lnTo>
                  <a:lnTo>
                    <a:pt x="469" y="189230"/>
                  </a:lnTo>
                  <a:lnTo>
                    <a:pt x="36118" y="231140"/>
                  </a:lnTo>
                  <a:lnTo>
                    <a:pt x="55283" y="252730"/>
                  </a:lnTo>
                  <a:lnTo>
                    <a:pt x="75196" y="274320"/>
                  </a:lnTo>
                  <a:lnTo>
                    <a:pt x="55168" y="295910"/>
                  </a:lnTo>
                  <a:lnTo>
                    <a:pt x="35902" y="317500"/>
                  </a:lnTo>
                  <a:lnTo>
                    <a:pt x="17487" y="339090"/>
                  </a:lnTo>
                  <a:lnTo>
                    <a:pt x="0" y="359410"/>
                  </a:lnTo>
                  <a:lnTo>
                    <a:pt x="2159" y="367030"/>
                  </a:lnTo>
                  <a:lnTo>
                    <a:pt x="4622" y="373380"/>
                  </a:lnTo>
                  <a:lnTo>
                    <a:pt x="7315" y="379730"/>
                  </a:lnTo>
                  <a:lnTo>
                    <a:pt x="25336" y="356870"/>
                  </a:lnTo>
                  <a:lnTo>
                    <a:pt x="44589" y="332740"/>
                  </a:lnTo>
                  <a:lnTo>
                    <a:pt x="86245" y="285750"/>
                  </a:lnTo>
                  <a:lnTo>
                    <a:pt x="98552" y="298450"/>
                  </a:lnTo>
                  <a:lnTo>
                    <a:pt x="111061" y="311150"/>
                  </a:lnTo>
                  <a:lnTo>
                    <a:pt x="123748" y="325120"/>
                  </a:lnTo>
                  <a:lnTo>
                    <a:pt x="136613" y="337820"/>
                  </a:lnTo>
                  <a:lnTo>
                    <a:pt x="112801" y="367030"/>
                  </a:lnTo>
                  <a:lnTo>
                    <a:pt x="91097" y="397510"/>
                  </a:lnTo>
                  <a:lnTo>
                    <a:pt x="71780" y="426720"/>
                  </a:lnTo>
                  <a:lnTo>
                    <a:pt x="55079" y="457200"/>
                  </a:lnTo>
                  <a:lnTo>
                    <a:pt x="59575" y="462280"/>
                  </a:lnTo>
                  <a:lnTo>
                    <a:pt x="64211" y="467360"/>
                  </a:lnTo>
                  <a:lnTo>
                    <a:pt x="69075" y="471170"/>
                  </a:lnTo>
                  <a:lnTo>
                    <a:pt x="84797" y="440690"/>
                  </a:lnTo>
                  <a:lnTo>
                    <a:pt x="103441" y="410210"/>
                  </a:lnTo>
                  <a:lnTo>
                    <a:pt x="124752" y="379730"/>
                  </a:lnTo>
                  <a:lnTo>
                    <a:pt x="148450" y="349250"/>
                  </a:lnTo>
                  <a:lnTo>
                    <a:pt x="170345" y="370840"/>
                  </a:lnTo>
                  <a:lnTo>
                    <a:pt x="177863" y="378460"/>
                  </a:lnTo>
                  <a:lnTo>
                    <a:pt x="185204" y="386080"/>
                  </a:lnTo>
                  <a:lnTo>
                    <a:pt x="192341" y="393700"/>
                  </a:lnTo>
                  <a:lnTo>
                    <a:pt x="199301" y="401320"/>
                  </a:lnTo>
                  <a:lnTo>
                    <a:pt x="179031" y="430530"/>
                  </a:lnTo>
                  <a:lnTo>
                    <a:pt x="161747" y="461010"/>
                  </a:lnTo>
                  <a:lnTo>
                    <a:pt x="147726" y="491490"/>
                  </a:lnTo>
                  <a:lnTo>
                    <a:pt x="137274" y="520700"/>
                  </a:lnTo>
                  <a:lnTo>
                    <a:pt x="142697" y="523240"/>
                  </a:lnTo>
                  <a:lnTo>
                    <a:pt x="153822" y="528320"/>
                  </a:lnTo>
                  <a:lnTo>
                    <a:pt x="162966" y="500380"/>
                  </a:lnTo>
                  <a:lnTo>
                    <a:pt x="175602" y="471170"/>
                  </a:lnTo>
                  <a:lnTo>
                    <a:pt x="191452" y="441960"/>
                  </a:lnTo>
                  <a:lnTo>
                    <a:pt x="210248" y="414020"/>
                  </a:lnTo>
                  <a:lnTo>
                    <a:pt x="233730" y="443230"/>
                  </a:lnTo>
                  <a:lnTo>
                    <a:pt x="243738" y="458470"/>
                  </a:lnTo>
                  <a:lnTo>
                    <a:pt x="252425" y="473710"/>
                  </a:lnTo>
                  <a:lnTo>
                    <a:pt x="243027" y="492760"/>
                  </a:lnTo>
                  <a:lnTo>
                    <a:pt x="235445" y="511810"/>
                  </a:lnTo>
                  <a:lnTo>
                    <a:pt x="229793" y="529590"/>
                  </a:lnTo>
                  <a:lnTo>
                    <a:pt x="226237" y="548640"/>
                  </a:lnTo>
                  <a:lnTo>
                    <a:pt x="234467" y="549910"/>
                  </a:lnTo>
                  <a:lnTo>
                    <a:pt x="251269" y="549910"/>
                  </a:lnTo>
                  <a:lnTo>
                    <a:pt x="251523" y="535940"/>
                  </a:lnTo>
                  <a:lnTo>
                    <a:pt x="253403" y="521970"/>
                  </a:lnTo>
                  <a:lnTo>
                    <a:pt x="256832" y="508000"/>
                  </a:lnTo>
                  <a:lnTo>
                    <a:pt x="261721" y="494030"/>
                  </a:lnTo>
                  <a:lnTo>
                    <a:pt x="266598" y="508000"/>
                  </a:lnTo>
                  <a:lnTo>
                    <a:pt x="270040" y="521970"/>
                  </a:lnTo>
                  <a:lnTo>
                    <a:pt x="271970" y="535940"/>
                  </a:lnTo>
                  <a:lnTo>
                    <a:pt x="272275" y="549910"/>
                  </a:lnTo>
                  <a:lnTo>
                    <a:pt x="288747" y="549910"/>
                  </a:lnTo>
                  <a:lnTo>
                    <a:pt x="296837" y="548640"/>
                  </a:lnTo>
                  <a:lnTo>
                    <a:pt x="293357" y="529590"/>
                  </a:lnTo>
                  <a:lnTo>
                    <a:pt x="287820" y="511810"/>
                  </a:lnTo>
                  <a:lnTo>
                    <a:pt x="280835" y="494030"/>
                  </a:lnTo>
                  <a:lnTo>
                    <a:pt x="280327" y="492760"/>
                  </a:lnTo>
                  <a:lnTo>
                    <a:pt x="271030" y="473710"/>
                  </a:lnTo>
                  <a:lnTo>
                    <a:pt x="279742" y="458470"/>
                  </a:lnTo>
                  <a:lnTo>
                    <a:pt x="289788" y="444500"/>
                  </a:lnTo>
                  <a:lnTo>
                    <a:pt x="301066" y="429260"/>
                  </a:lnTo>
                  <a:lnTo>
                    <a:pt x="313436" y="414020"/>
                  </a:lnTo>
                  <a:lnTo>
                    <a:pt x="332105" y="443230"/>
                  </a:lnTo>
                  <a:lnTo>
                    <a:pt x="347827" y="471170"/>
                  </a:lnTo>
                  <a:lnTo>
                    <a:pt x="360349" y="500380"/>
                  </a:lnTo>
                  <a:lnTo>
                    <a:pt x="369392" y="529590"/>
                  </a:lnTo>
                  <a:lnTo>
                    <a:pt x="380517" y="524510"/>
                  </a:lnTo>
                  <a:lnTo>
                    <a:pt x="361721" y="461010"/>
                  </a:lnTo>
                  <a:lnTo>
                    <a:pt x="332816" y="414020"/>
                  </a:lnTo>
                  <a:lnTo>
                    <a:pt x="324434" y="401320"/>
                  </a:lnTo>
                  <a:lnTo>
                    <a:pt x="353542" y="370840"/>
                  </a:lnTo>
                  <a:lnTo>
                    <a:pt x="370065" y="355600"/>
                  </a:lnTo>
                  <a:lnTo>
                    <a:pt x="375551" y="349250"/>
                  </a:lnTo>
                  <a:lnTo>
                    <a:pt x="399122" y="381000"/>
                  </a:lnTo>
                  <a:lnTo>
                    <a:pt x="420319" y="411480"/>
                  </a:lnTo>
                  <a:lnTo>
                    <a:pt x="438886" y="441960"/>
                  </a:lnTo>
                  <a:lnTo>
                    <a:pt x="454520" y="472440"/>
                  </a:lnTo>
                  <a:lnTo>
                    <a:pt x="459359" y="467360"/>
                  </a:lnTo>
                  <a:lnTo>
                    <a:pt x="464045" y="463550"/>
                  </a:lnTo>
                  <a:lnTo>
                    <a:pt x="468515" y="458470"/>
                  </a:lnTo>
                  <a:lnTo>
                    <a:pt x="451929" y="427990"/>
                  </a:lnTo>
                  <a:lnTo>
                    <a:pt x="432727" y="397510"/>
                  </a:lnTo>
                  <a:lnTo>
                    <a:pt x="411149" y="368300"/>
                  </a:lnTo>
                  <a:lnTo>
                    <a:pt x="396341" y="349250"/>
                  </a:lnTo>
                  <a:lnTo>
                    <a:pt x="387464" y="337820"/>
                  </a:lnTo>
                  <a:lnTo>
                    <a:pt x="399059" y="326390"/>
                  </a:lnTo>
                  <a:lnTo>
                    <a:pt x="413080" y="312420"/>
                  </a:lnTo>
                  <a:lnTo>
                    <a:pt x="425653" y="299720"/>
                  </a:lnTo>
                  <a:lnTo>
                    <a:pt x="438035" y="287020"/>
                  </a:lnTo>
                  <a:lnTo>
                    <a:pt x="479577" y="334010"/>
                  </a:lnTo>
                  <a:lnTo>
                    <a:pt x="498754" y="358140"/>
                  </a:lnTo>
                  <a:lnTo>
                    <a:pt x="516712" y="381000"/>
                  </a:lnTo>
                  <a:lnTo>
                    <a:pt x="519455" y="374650"/>
                  </a:lnTo>
                  <a:lnTo>
                    <a:pt x="521931" y="368300"/>
                  </a:lnTo>
                  <a:lnTo>
                    <a:pt x="524167" y="361950"/>
                  </a:lnTo>
                  <a:lnTo>
                    <a:pt x="506730" y="340360"/>
                  </a:lnTo>
                  <a:lnTo>
                    <a:pt x="488353" y="318770"/>
                  </a:lnTo>
                  <a:lnTo>
                    <a:pt x="469138" y="297180"/>
                  </a:lnTo>
                  <a:lnTo>
                    <a:pt x="459740" y="287020"/>
                  </a:lnTo>
                  <a:lnTo>
                    <a:pt x="449173" y="275590"/>
                  </a:lnTo>
                  <a:lnTo>
                    <a:pt x="459803" y="264160"/>
                  </a:lnTo>
                  <a:lnTo>
                    <a:pt x="469239" y="254000"/>
                  </a:lnTo>
                  <a:lnTo>
                    <a:pt x="488556" y="232410"/>
                  </a:lnTo>
                  <a:lnTo>
                    <a:pt x="507009" y="210820"/>
                  </a:lnTo>
                  <a:lnTo>
                    <a:pt x="524535" y="189230"/>
                  </a:lnTo>
                  <a:close/>
                </a:path>
                <a:path w="3478529" h="549910">
                  <a:moveTo>
                    <a:pt x="870813" y="179870"/>
                  </a:moveTo>
                  <a:lnTo>
                    <a:pt x="832358" y="179768"/>
                  </a:lnTo>
                  <a:lnTo>
                    <a:pt x="832192" y="243344"/>
                  </a:lnTo>
                  <a:lnTo>
                    <a:pt x="712978" y="243039"/>
                  </a:lnTo>
                  <a:lnTo>
                    <a:pt x="713130" y="179451"/>
                  </a:lnTo>
                  <a:lnTo>
                    <a:pt x="675005" y="179349"/>
                  </a:lnTo>
                  <a:lnTo>
                    <a:pt x="674573" y="343382"/>
                  </a:lnTo>
                  <a:lnTo>
                    <a:pt x="712724" y="343484"/>
                  </a:lnTo>
                  <a:lnTo>
                    <a:pt x="712914" y="272910"/>
                  </a:lnTo>
                  <a:lnTo>
                    <a:pt x="832116" y="273227"/>
                  </a:lnTo>
                  <a:lnTo>
                    <a:pt x="831938" y="343801"/>
                  </a:lnTo>
                  <a:lnTo>
                    <a:pt x="870394" y="343903"/>
                  </a:lnTo>
                  <a:lnTo>
                    <a:pt x="870585" y="272910"/>
                  </a:lnTo>
                  <a:lnTo>
                    <a:pt x="870661" y="243344"/>
                  </a:lnTo>
                  <a:lnTo>
                    <a:pt x="870813" y="179870"/>
                  </a:lnTo>
                  <a:close/>
                </a:path>
                <a:path w="3478529" h="549910">
                  <a:moveTo>
                    <a:pt x="1213840" y="261924"/>
                  </a:moveTo>
                  <a:lnTo>
                    <a:pt x="1200645" y="213842"/>
                  </a:lnTo>
                  <a:lnTo>
                    <a:pt x="1174445" y="191655"/>
                  </a:lnTo>
                  <a:lnTo>
                    <a:pt x="1174445" y="261175"/>
                  </a:lnTo>
                  <a:lnTo>
                    <a:pt x="1174153" y="268478"/>
                  </a:lnTo>
                  <a:lnTo>
                    <a:pt x="1150010" y="306793"/>
                  </a:lnTo>
                  <a:lnTo>
                    <a:pt x="1110589" y="313626"/>
                  </a:lnTo>
                  <a:lnTo>
                    <a:pt x="1101839" y="313766"/>
                  </a:lnTo>
                  <a:lnTo>
                    <a:pt x="1052563" y="313639"/>
                  </a:lnTo>
                  <a:lnTo>
                    <a:pt x="1052830" y="209702"/>
                  </a:lnTo>
                  <a:lnTo>
                    <a:pt x="1120521" y="209854"/>
                  </a:lnTo>
                  <a:lnTo>
                    <a:pt x="1161021" y="222999"/>
                  </a:lnTo>
                  <a:lnTo>
                    <a:pt x="1174445" y="261175"/>
                  </a:lnTo>
                  <a:lnTo>
                    <a:pt x="1174445" y="191655"/>
                  </a:lnTo>
                  <a:lnTo>
                    <a:pt x="1161008" y="186055"/>
                  </a:lnTo>
                  <a:lnTo>
                    <a:pt x="1142072" y="182003"/>
                  </a:lnTo>
                  <a:lnTo>
                    <a:pt x="1120292" y="180606"/>
                  </a:lnTo>
                  <a:lnTo>
                    <a:pt x="1014742" y="180340"/>
                  </a:lnTo>
                  <a:lnTo>
                    <a:pt x="1014323" y="344373"/>
                  </a:lnTo>
                  <a:lnTo>
                    <a:pt x="1110005" y="344614"/>
                  </a:lnTo>
                  <a:lnTo>
                    <a:pt x="1120660" y="344474"/>
                  </a:lnTo>
                  <a:lnTo>
                    <a:pt x="1164183" y="338213"/>
                  </a:lnTo>
                  <a:lnTo>
                    <a:pt x="1197533" y="313766"/>
                  </a:lnTo>
                  <a:lnTo>
                    <a:pt x="1213231" y="273215"/>
                  </a:lnTo>
                  <a:lnTo>
                    <a:pt x="1213840" y="261924"/>
                  </a:lnTo>
                  <a:close/>
                </a:path>
                <a:path w="3478529" h="549910">
                  <a:moveTo>
                    <a:pt x="1624317" y="182257"/>
                  </a:moveTo>
                  <a:lnTo>
                    <a:pt x="1590306" y="182156"/>
                  </a:lnTo>
                  <a:lnTo>
                    <a:pt x="1550263" y="292074"/>
                  </a:lnTo>
                  <a:lnTo>
                    <a:pt x="1526311" y="232460"/>
                  </a:lnTo>
                  <a:lnTo>
                    <a:pt x="1506042" y="181965"/>
                  </a:lnTo>
                  <a:lnTo>
                    <a:pt x="1479346" y="181889"/>
                  </a:lnTo>
                  <a:lnTo>
                    <a:pt x="1435544" y="291744"/>
                  </a:lnTo>
                  <a:lnTo>
                    <a:pt x="1394155" y="181673"/>
                  </a:lnTo>
                  <a:lnTo>
                    <a:pt x="1354759" y="181559"/>
                  </a:lnTo>
                  <a:lnTo>
                    <a:pt x="1417586" y="345744"/>
                  </a:lnTo>
                  <a:lnTo>
                    <a:pt x="1443964" y="345821"/>
                  </a:lnTo>
                  <a:lnTo>
                    <a:pt x="1465935" y="291744"/>
                  </a:lnTo>
                  <a:lnTo>
                    <a:pt x="1490040" y="232460"/>
                  </a:lnTo>
                  <a:lnTo>
                    <a:pt x="1534883" y="346049"/>
                  </a:lnTo>
                  <a:lnTo>
                    <a:pt x="1560639" y="346113"/>
                  </a:lnTo>
                  <a:lnTo>
                    <a:pt x="1581632" y="292074"/>
                  </a:lnTo>
                  <a:lnTo>
                    <a:pt x="1624317" y="182257"/>
                  </a:lnTo>
                  <a:close/>
                </a:path>
                <a:path w="3478529" h="549910">
                  <a:moveTo>
                    <a:pt x="1716836" y="182511"/>
                  </a:moveTo>
                  <a:lnTo>
                    <a:pt x="1678660" y="182410"/>
                  </a:lnTo>
                  <a:lnTo>
                    <a:pt x="1678254" y="346417"/>
                  </a:lnTo>
                  <a:lnTo>
                    <a:pt x="1716392" y="346519"/>
                  </a:lnTo>
                  <a:lnTo>
                    <a:pt x="1716836" y="182511"/>
                  </a:lnTo>
                  <a:close/>
                </a:path>
                <a:path w="3478529" h="549910">
                  <a:moveTo>
                    <a:pt x="1994865" y="347230"/>
                  </a:moveTo>
                  <a:lnTo>
                    <a:pt x="1919363" y="285051"/>
                  </a:lnTo>
                  <a:lnTo>
                    <a:pt x="1940979" y="285127"/>
                  </a:lnTo>
                  <a:lnTo>
                    <a:pt x="1942477" y="285051"/>
                  </a:lnTo>
                  <a:lnTo>
                    <a:pt x="1977351" y="261391"/>
                  </a:lnTo>
                  <a:lnTo>
                    <a:pt x="1978025" y="214947"/>
                  </a:lnTo>
                  <a:lnTo>
                    <a:pt x="1977758" y="211112"/>
                  </a:lnTo>
                  <a:lnTo>
                    <a:pt x="1977491" y="206984"/>
                  </a:lnTo>
                  <a:lnTo>
                    <a:pt x="1941258" y="183057"/>
                  </a:lnTo>
                  <a:lnTo>
                    <a:pt x="1941144" y="218973"/>
                  </a:lnTo>
                  <a:lnTo>
                    <a:pt x="1941093" y="249504"/>
                  </a:lnTo>
                  <a:lnTo>
                    <a:pt x="1939632" y="253199"/>
                  </a:lnTo>
                  <a:lnTo>
                    <a:pt x="1934222" y="256273"/>
                  </a:lnTo>
                  <a:lnTo>
                    <a:pt x="1929726" y="257098"/>
                  </a:lnTo>
                  <a:lnTo>
                    <a:pt x="1923884" y="257098"/>
                  </a:lnTo>
                  <a:lnTo>
                    <a:pt x="1838045" y="256870"/>
                  </a:lnTo>
                  <a:lnTo>
                    <a:pt x="1838172" y="211112"/>
                  </a:lnTo>
                  <a:lnTo>
                    <a:pt x="1929930" y="211328"/>
                  </a:lnTo>
                  <a:lnTo>
                    <a:pt x="1934286" y="212128"/>
                  </a:lnTo>
                  <a:lnTo>
                    <a:pt x="1939785" y="215353"/>
                  </a:lnTo>
                  <a:lnTo>
                    <a:pt x="1941144" y="218973"/>
                  </a:lnTo>
                  <a:lnTo>
                    <a:pt x="1941144" y="183057"/>
                  </a:lnTo>
                  <a:lnTo>
                    <a:pt x="1800745" y="182727"/>
                  </a:lnTo>
                  <a:lnTo>
                    <a:pt x="1800326" y="346735"/>
                  </a:lnTo>
                  <a:lnTo>
                    <a:pt x="1837817" y="346837"/>
                  </a:lnTo>
                  <a:lnTo>
                    <a:pt x="1837982" y="284861"/>
                  </a:lnTo>
                  <a:lnTo>
                    <a:pt x="1874215" y="284924"/>
                  </a:lnTo>
                  <a:lnTo>
                    <a:pt x="1940166" y="347116"/>
                  </a:lnTo>
                  <a:lnTo>
                    <a:pt x="1994865" y="347230"/>
                  </a:lnTo>
                  <a:close/>
                </a:path>
                <a:path w="3478529" h="549910">
                  <a:moveTo>
                    <a:pt x="2224773" y="316992"/>
                  </a:moveTo>
                  <a:lnTo>
                    <a:pt x="2093493" y="316649"/>
                  </a:lnTo>
                  <a:lnTo>
                    <a:pt x="2093607" y="275971"/>
                  </a:lnTo>
                  <a:lnTo>
                    <a:pt x="2169249" y="276174"/>
                  </a:lnTo>
                  <a:lnTo>
                    <a:pt x="2169249" y="275971"/>
                  </a:lnTo>
                  <a:lnTo>
                    <a:pt x="2169312" y="248183"/>
                  </a:lnTo>
                  <a:lnTo>
                    <a:pt x="2093658" y="247992"/>
                  </a:lnTo>
                  <a:lnTo>
                    <a:pt x="2093760" y="211455"/>
                  </a:lnTo>
                  <a:lnTo>
                    <a:pt x="2223439" y="211772"/>
                  </a:lnTo>
                  <a:lnTo>
                    <a:pt x="2223439" y="211455"/>
                  </a:lnTo>
                  <a:lnTo>
                    <a:pt x="2223528" y="183794"/>
                  </a:lnTo>
                  <a:lnTo>
                    <a:pt x="2055685" y="183349"/>
                  </a:lnTo>
                  <a:lnTo>
                    <a:pt x="2055253" y="347383"/>
                  </a:lnTo>
                  <a:lnTo>
                    <a:pt x="2224709" y="347840"/>
                  </a:lnTo>
                  <a:lnTo>
                    <a:pt x="2224773" y="316992"/>
                  </a:lnTo>
                  <a:close/>
                </a:path>
                <a:path w="3478529" h="549910">
                  <a:moveTo>
                    <a:pt x="2423134" y="171564"/>
                  </a:moveTo>
                  <a:lnTo>
                    <a:pt x="2400350" y="153606"/>
                  </a:lnTo>
                  <a:lnTo>
                    <a:pt x="2395918" y="160718"/>
                  </a:lnTo>
                  <a:lnTo>
                    <a:pt x="2378646" y="196938"/>
                  </a:lnTo>
                  <a:lnTo>
                    <a:pt x="2368816" y="234632"/>
                  </a:lnTo>
                  <a:lnTo>
                    <a:pt x="2365781" y="282397"/>
                  </a:lnTo>
                  <a:lnTo>
                    <a:pt x="2366124" y="289991"/>
                  </a:lnTo>
                  <a:lnTo>
                    <a:pt x="2371623" y="328701"/>
                  </a:lnTo>
                  <a:lnTo>
                    <a:pt x="2384120" y="365836"/>
                  </a:lnTo>
                  <a:lnTo>
                    <a:pt x="2399715" y="394512"/>
                  </a:lnTo>
                  <a:lnTo>
                    <a:pt x="2418067" y="383946"/>
                  </a:lnTo>
                  <a:lnTo>
                    <a:pt x="2417229" y="362889"/>
                  </a:lnTo>
                  <a:lnTo>
                    <a:pt x="2414155" y="355295"/>
                  </a:lnTo>
                  <a:lnTo>
                    <a:pt x="2411603" y="347637"/>
                  </a:lnTo>
                  <a:lnTo>
                    <a:pt x="2409075" y="339940"/>
                  </a:lnTo>
                  <a:lnTo>
                    <a:pt x="2406688" y="331901"/>
                  </a:lnTo>
                  <a:lnTo>
                    <a:pt x="2404910" y="323862"/>
                  </a:lnTo>
                  <a:lnTo>
                    <a:pt x="2403094" y="315785"/>
                  </a:lnTo>
                  <a:lnTo>
                    <a:pt x="2401633" y="307467"/>
                  </a:lnTo>
                  <a:lnTo>
                    <a:pt x="2399741" y="290728"/>
                  </a:lnTo>
                  <a:lnTo>
                    <a:pt x="2399284" y="282397"/>
                  </a:lnTo>
                  <a:lnTo>
                    <a:pt x="2399284" y="265849"/>
                  </a:lnTo>
                  <a:lnTo>
                    <a:pt x="2406993" y="216268"/>
                  </a:lnTo>
                  <a:lnTo>
                    <a:pt x="2422093" y="176428"/>
                  </a:lnTo>
                  <a:lnTo>
                    <a:pt x="2422931" y="174548"/>
                  </a:lnTo>
                  <a:lnTo>
                    <a:pt x="2423007" y="173050"/>
                  </a:lnTo>
                  <a:lnTo>
                    <a:pt x="2423134" y="171564"/>
                  </a:lnTo>
                  <a:close/>
                </a:path>
                <a:path w="3478529" h="549910">
                  <a:moveTo>
                    <a:pt x="2644597" y="244449"/>
                  </a:moveTo>
                  <a:lnTo>
                    <a:pt x="2644470" y="215074"/>
                  </a:lnTo>
                  <a:lnTo>
                    <a:pt x="2644394" y="213956"/>
                  </a:lnTo>
                  <a:lnTo>
                    <a:pt x="2644127" y="209880"/>
                  </a:lnTo>
                  <a:lnTo>
                    <a:pt x="2608211" y="186182"/>
                  </a:lnTo>
                  <a:lnTo>
                    <a:pt x="2608135" y="221818"/>
                  </a:lnTo>
                  <a:lnTo>
                    <a:pt x="2608059" y="249745"/>
                  </a:lnTo>
                  <a:lnTo>
                    <a:pt x="2606611" y="253492"/>
                  </a:lnTo>
                  <a:lnTo>
                    <a:pt x="2603931" y="255016"/>
                  </a:lnTo>
                  <a:lnTo>
                    <a:pt x="2601290" y="256476"/>
                  </a:lnTo>
                  <a:lnTo>
                    <a:pt x="2596769" y="257314"/>
                  </a:lnTo>
                  <a:lnTo>
                    <a:pt x="2591028" y="257314"/>
                  </a:lnTo>
                  <a:lnTo>
                    <a:pt x="2505989" y="257098"/>
                  </a:lnTo>
                  <a:lnTo>
                    <a:pt x="2506103" y="213956"/>
                  </a:lnTo>
                  <a:lnTo>
                    <a:pt x="2596997" y="214185"/>
                  </a:lnTo>
                  <a:lnTo>
                    <a:pt x="2608135" y="221818"/>
                  </a:lnTo>
                  <a:lnTo>
                    <a:pt x="2608135" y="186182"/>
                  </a:lnTo>
                  <a:lnTo>
                    <a:pt x="2468994" y="185826"/>
                  </a:lnTo>
                  <a:lnTo>
                    <a:pt x="2468588" y="348348"/>
                  </a:lnTo>
                  <a:lnTo>
                    <a:pt x="2505760" y="348424"/>
                  </a:lnTo>
                  <a:lnTo>
                    <a:pt x="2505926" y="285127"/>
                  </a:lnTo>
                  <a:lnTo>
                    <a:pt x="2607957" y="285394"/>
                  </a:lnTo>
                  <a:lnTo>
                    <a:pt x="2642298" y="268579"/>
                  </a:lnTo>
                  <a:lnTo>
                    <a:pt x="2644495" y="255016"/>
                  </a:lnTo>
                  <a:lnTo>
                    <a:pt x="2644597" y="244449"/>
                  </a:lnTo>
                  <a:close/>
                </a:path>
                <a:path w="3478529" h="549910">
                  <a:moveTo>
                    <a:pt x="2727782" y="274878"/>
                  </a:moveTo>
                  <a:lnTo>
                    <a:pt x="2723324" y="227939"/>
                  </a:lnTo>
                  <a:lnTo>
                    <a:pt x="2709316" y="183197"/>
                  </a:lnTo>
                  <a:lnTo>
                    <a:pt x="2693682" y="154381"/>
                  </a:lnTo>
                  <a:lnTo>
                    <a:pt x="2676347" y="164350"/>
                  </a:lnTo>
                  <a:lnTo>
                    <a:pt x="2670835" y="172186"/>
                  </a:lnTo>
                  <a:lnTo>
                    <a:pt x="2671026" y="175158"/>
                  </a:lnTo>
                  <a:lnTo>
                    <a:pt x="2671851" y="177050"/>
                  </a:lnTo>
                  <a:lnTo>
                    <a:pt x="2676118" y="185978"/>
                  </a:lnTo>
                  <a:lnTo>
                    <a:pt x="2679179" y="193522"/>
                  </a:lnTo>
                  <a:lnTo>
                    <a:pt x="2690431" y="233235"/>
                  </a:lnTo>
                  <a:lnTo>
                    <a:pt x="2694152" y="266623"/>
                  </a:lnTo>
                  <a:lnTo>
                    <a:pt x="2694152" y="283159"/>
                  </a:lnTo>
                  <a:lnTo>
                    <a:pt x="2686481" y="332600"/>
                  </a:lnTo>
                  <a:lnTo>
                    <a:pt x="2681376" y="348310"/>
                  </a:lnTo>
                  <a:lnTo>
                    <a:pt x="2678760" y="355993"/>
                  </a:lnTo>
                  <a:lnTo>
                    <a:pt x="2675686" y="363550"/>
                  </a:lnTo>
                  <a:lnTo>
                    <a:pt x="2671330" y="372440"/>
                  </a:lnTo>
                  <a:lnTo>
                    <a:pt x="2670518" y="374319"/>
                  </a:lnTo>
                  <a:lnTo>
                    <a:pt x="2670289" y="377266"/>
                  </a:lnTo>
                  <a:lnTo>
                    <a:pt x="2670467" y="378790"/>
                  </a:lnTo>
                  <a:lnTo>
                    <a:pt x="2671229" y="380987"/>
                  </a:lnTo>
                  <a:lnTo>
                    <a:pt x="2693060" y="395262"/>
                  </a:lnTo>
                  <a:lnTo>
                    <a:pt x="2701620" y="380987"/>
                  </a:lnTo>
                  <a:lnTo>
                    <a:pt x="2719552" y="337108"/>
                  </a:lnTo>
                  <a:lnTo>
                    <a:pt x="2727248" y="290918"/>
                  </a:lnTo>
                  <a:lnTo>
                    <a:pt x="2727782" y="274878"/>
                  </a:lnTo>
                  <a:close/>
                </a:path>
                <a:path w="3478529" h="549910">
                  <a:moveTo>
                    <a:pt x="3028429" y="319265"/>
                  </a:moveTo>
                  <a:lnTo>
                    <a:pt x="2906534" y="318973"/>
                  </a:lnTo>
                  <a:lnTo>
                    <a:pt x="2906890" y="187007"/>
                  </a:lnTo>
                  <a:lnTo>
                    <a:pt x="2869095" y="186918"/>
                  </a:lnTo>
                  <a:lnTo>
                    <a:pt x="2868676" y="349427"/>
                  </a:lnTo>
                  <a:lnTo>
                    <a:pt x="3028327" y="349834"/>
                  </a:lnTo>
                  <a:lnTo>
                    <a:pt x="3028429" y="319265"/>
                  </a:lnTo>
                  <a:close/>
                </a:path>
                <a:path w="3478529" h="549910">
                  <a:moveTo>
                    <a:pt x="3234740" y="187858"/>
                  </a:moveTo>
                  <a:lnTo>
                    <a:pt x="3047339" y="187388"/>
                  </a:lnTo>
                  <a:lnTo>
                    <a:pt x="3047276" y="216357"/>
                  </a:lnTo>
                  <a:lnTo>
                    <a:pt x="3121901" y="216560"/>
                  </a:lnTo>
                  <a:lnTo>
                    <a:pt x="3121558" y="350050"/>
                  </a:lnTo>
                  <a:lnTo>
                    <a:pt x="3159366" y="350151"/>
                  </a:lnTo>
                  <a:lnTo>
                    <a:pt x="3159696" y="216623"/>
                  </a:lnTo>
                  <a:lnTo>
                    <a:pt x="3234652" y="216827"/>
                  </a:lnTo>
                  <a:lnTo>
                    <a:pt x="3234652" y="216623"/>
                  </a:lnTo>
                  <a:lnTo>
                    <a:pt x="3234740" y="187858"/>
                  </a:lnTo>
                  <a:close/>
                </a:path>
                <a:path w="3478529" h="549910">
                  <a:moveTo>
                    <a:pt x="3478276" y="268820"/>
                  </a:moveTo>
                  <a:lnTo>
                    <a:pt x="3476828" y="250812"/>
                  </a:lnTo>
                  <a:lnTo>
                    <a:pt x="3472459" y="234911"/>
                  </a:lnTo>
                  <a:lnTo>
                    <a:pt x="3465182" y="221145"/>
                  </a:lnTo>
                  <a:lnTo>
                    <a:pt x="3461588" y="217055"/>
                  </a:lnTo>
                  <a:lnTo>
                    <a:pt x="3454984" y="209537"/>
                  </a:lnTo>
                  <a:lnTo>
                    <a:pt x="3441877" y="200291"/>
                  </a:lnTo>
                  <a:lnTo>
                    <a:pt x="3439261" y="199212"/>
                  </a:lnTo>
                  <a:lnTo>
                    <a:pt x="3439261" y="268071"/>
                  </a:lnTo>
                  <a:lnTo>
                    <a:pt x="3438956" y="275297"/>
                  </a:lnTo>
                  <a:lnTo>
                    <a:pt x="3415093" y="313169"/>
                  </a:lnTo>
                  <a:lnTo>
                    <a:pt x="3375939" y="320027"/>
                  </a:lnTo>
                  <a:lnTo>
                    <a:pt x="3367303" y="320167"/>
                  </a:lnTo>
                  <a:lnTo>
                    <a:pt x="3318484" y="320040"/>
                  </a:lnTo>
                  <a:lnTo>
                    <a:pt x="3318751" y="217055"/>
                  </a:lnTo>
                  <a:lnTo>
                    <a:pt x="3385832" y="217220"/>
                  </a:lnTo>
                  <a:lnTo>
                    <a:pt x="3425939" y="230251"/>
                  </a:lnTo>
                  <a:lnTo>
                    <a:pt x="3439261" y="268071"/>
                  </a:lnTo>
                  <a:lnTo>
                    <a:pt x="3439261" y="199212"/>
                  </a:lnTo>
                  <a:lnTo>
                    <a:pt x="3425901" y="193649"/>
                  </a:lnTo>
                  <a:lnTo>
                    <a:pt x="3407118" y="189623"/>
                  </a:lnTo>
                  <a:lnTo>
                    <a:pt x="3385578" y="188252"/>
                  </a:lnTo>
                  <a:lnTo>
                    <a:pt x="3281032" y="187960"/>
                  </a:lnTo>
                  <a:lnTo>
                    <a:pt x="3280626" y="350469"/>
                  </a:lnTo>
                  <a:lnTo>
                    <a:pt x="3375406" y="350723"/>
                  </a:lnTo>
                  <a:lnTo>
                    <a:pt x="3385959" y="350570"/>
                  </a:lnTo>
                  <a:lnTo>
                    <a:pt x="3429063" y="344398"/>
                  </a:lnTo>
                  <a:lnTo>
                    <a:pt x="3462096" y="320167"/>
                  </a:lnTo>
                  <a:lnTo>
                    <a:pt x="3463518" y="318427"/>
                  </a:lnTo>
                  <a:lnTo>
                    <a:pt x="3468725" y="309841"/>
                  </a:lnTo>
                  <a:lnTo>
                    <a:pt x="3472891" y="300507"/>
                  </a:lnTo>
                  <a:lnTo>
                    <a:pt x="3475875" y="290537"/>
                  </a:lnTo>
                  <a:lnTo>
                    <a:pt x="3477679" y="279971"/>
                  </a:lnTo>
                  <a:lnTo>
                    <a:pt x="3478276" y="268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2399" y="3054103"/>
            <a:ext cx="3715385" cy="8432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350" spc="100" dirty="0">
                <a:solidFill>
                  <a:srgbClr val="FFFFFF"/>
                </a:solidFill>
              </a:rPr>
              <a:t>Thank</a:t>
            </a:r>
            <a:r>
              <a:rPr sz="5350" spc="130" dirty="0">
                <a:solidFill>
                  <a:srgbClr val="FFFFFF"/>
                </a:solidFill>
              </a:rPr>
              <a:t> </a:t>
            </a:r>
            <a:r>
              <a:rPr sz="5350" spc="185" dirty="0">
                <a:solidFill>
                  <a:srgbClr val="FFFFFF"/>
                </a:solidFill>
              </a:rPr>
              <a:t>You</a:t>
            </a:r>
            <a:endParaRPr sz="5350"/>
          </a:p>
        </p:txBody>
      </p:sp>
      <p:sp>
        <p:nvSpPr>
          <p:cNvPr id="7" name="object 7"/>
          <p:cNvSpPr/>
          <p:nvPr/>
        </p:nvSpPr>
        <p:spPr>
          <a:xfrm>
            <a:off x="7417372" y="348750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55" y="5168900"/>
                </a:moveTo>
                <a:lnTo>
                  <a:pt x="2625242" y="5168900"/>
                </a:lnTo>
                <a:lnTo>
                  <a:pt x="2660430" y="5207000"/>
                </a:lnTo>
                <a:lnTo>
                  <a:pt x="2695002" y="5245100"/>
                </a:lnTo>
                <a:lnTo>
                  <a:pt x="2728943" y="5295900"/>
                </a:lnTo>
                <a:lnTo>
                  <a:pt x="2762238" y="5334000"/>
                </a:lnTo>
                <a:lnTo>
                  <a:pt x="2794871" y="5372100"/>
                </a:lnTo>
                <a:lnTo>
                  <a:pt x="2826827" y="5422900"/>
                </a:lnTo>
                <a:lnTo>
                  <a:pt x="2858089" y="5461000"/>
                </a:lnTo>
                <a:lnTo>
                  <a:pt x="2888642" y="5499100"/>
                </a:lnTo>
                <a:lnTo>
                  <a:pt x="2918471" y="5549900"/>
                </a:lnTo>
                <a:lnTo>
                  <a:pt x="2947559" y="5588000"/>
                </a:lnTo>
                <a:lnTo>
                  <a:pt x="2975893" y="5626100"/>
                </a:lnTo>
                <a:lnTo>
                  <a:pt x="3003454" y="5664200"/>
                </a:lnTo>
                <a:lnTo>
                  <a:pt x="3030230" y="5715000"/>
                </a:lnTo>
                <a:lnTo>
                  <a:pt x="3056203" y="5753100"/>
                </a:lnTo>
                <a:lnTo>
                  <a:pt x="3081357" y="5791200"/>
                </a:lnTo>
                <a:lnTo>
                  <a:pt x="3105679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19" y="6858000"/>
                </a:lnTo>
                <a:lnTo>
                  <a:pt x="2927953" y="6858000"/>
                </a:lnTo>
                <a:lnTo>
                  <a:pt x="2979923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10" y="6781800"/>
                </a:lnTo>
                <a:lnTo>
                  <a:pt x="3138817" y="6731000"/>
                </a:lnTo>
                <a:lnTo>
                  <a:pt x="3142707" y="6680200"/>
                </a:lnTo>
                <a:lnTo>
                  <a:pt x="3148252" y="6629400"/>
                </a:lnTo>
                <a:lnTo>
                  <a:pt x="3155422" y="6578600"/>
                </a:lnTo>
                <a:lnTo>
                  <a:pt x="3164190" y="6527800"/>
                </a:lnTo>
                <a:lnTo>
                  <a:pt x="3174527" y="6477000"/>
                </a:lnTo>
                <a:lnTo>
                  <a:pt x="3186404" y="6426200"/>
                </a:lnTo>
                <a:lnTo>
                  <a:pt x="3199793" y="6375400"/>
                </a:lnTo>
                <a:lnTo>
                  <a:pt x="3214666" y="6324600"/>
                </a:lnTo>
                <a:lnTo>
                  <a:pt x="3230993" y="6273800"/>
                </a:lnTo>
                <a:lnTo>
                  <a:pt x="3248748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0" y="5651500"/>
                </a:lnTo>
                <a:lnTo>
                  <a:pt x="3191128" y="5613400"/>
                </a:lnTo>
                <a:lnTo>
                  <a:pt x="3164403" y="5562600"/>
                </a:lnTo>
                <a:lnTo>
                  <a:pt x="3137126" y="5524500"/>
                </a:lnTo>
                <a:lnTo>
                  <a:pt x="3109303" y="5486400"/>
                </a:lnTo>
                <a:lnTo>
                  <a:pt x="3080943" y="5448300"/>
                </a:lnTo>
                <a:lnTo>
                  <a:pt x="3052054" y="5410200"/>
                </a:lnTo>
                <a:lnTo>
                  <a:pt x="3022644" y="5372100"/>
                </a:lnTo>
                <a:lnTo>
                  <a:pt x="2992720" y="5334000"/>
                </a:lnTo>
                <a:lnTo>
                  <a:pt x="2962292" y="5295900"/>
                </a:lnTo>
                <a:lnTo>
                  <a:pt x="2931366" y="5245100"/>
                </a:lnTo>
                <a:lnTo>
                  <a:pt x="2899951" y="5207000"/>
                </a:lnTo>
                <a:lnTo>
                  <a:pt x="2868055" y="5168900"/>
                </a:lnTo>
                <a:close/>
              </a:path>
              <a:path w="3274695" h="6870700">
                <a:moveTo>
                  <a:pt x="2122635" y="4368800"/>
                </a:moveTo>
                <a:lnTo>
                  <a:pt x="1853450" y="4368800"/>
                </a:lnTo>
                <a:lnTo>
                  <a:pt x="1887410" y="4394200"/>
                </a:lnTo>
                <a:lnTo>
                  <a:pt x="1921449" y="4432300"/>
                </a:lnTo>
                <a:lnTo>
                  <a:pt x="1989731" y="4495800"/>
                </a:lnTo>
                <a:lnTo>
                  <a:pt x="2126907" y="4635500"/>
                </a:lnTo>
                <a:lnTo>
                  <a:pt x="2164741" y="4673600"/>
                </a:lnTo>
                <a:lnTo>
                  <a:pt x="2239346" y="4749800"/>
                </a:lnTo>
                <a:lnTo>
                  <a:pt x="2276101" y="4787900"/>
                </a:lnTo>
                <a:lnTo>
                  <a:pt x="2312482" y="4826000"/>
                </a:lnTo>
                <a:lnTo>
                  <a:pt x="2348481" y="4864100"/>
                </a:lnTo>
                <a:lnTo>
                  <a:pt x="2384091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3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6" y="6248400"/>
                </a:lnTo>
                <a:lnTo>
                  <a:pt x="2052275" y="6197600"/>
                </a:lnTo>
                <a:lnTo>
                  <a:pt x="2070359" y="6159500"/>
                </a:lnTo>
                <a:lnTo>
                  <a:pt x="2089109" y="6108700"/>
                </a:lnTo>
                <a:lnTo>
                  <a:pt x="2108521" y="6070600"/>
                </a:lnTo>
                <a:lnTo>
                  <a:pt x="2128586" y="6019800"/>
                </a:lnTo>
                <a:lnTo>
                  <a:pt x="2149299" y="5969000"/>
                </a:lnTo>
                <a:lnTo>
                  <a:pt x="2170653" y="5930900"/>
                </a:lnTo>
                <a:lnTo>
                  <a:pt x="2192640" y="5880100"/>
                </a:lnTo>
                <a:lnTo>
                  <a:pt x="2215255" y="5842000"/>
                </a:lnTo>
                <a:lnTo>
                  <a:pt x="2238491" y="5791200"/>
                </a:lnTo>
                <a:lnTo>
                  <a:pt x="2262341" y="5753100"/>
                </a:lnTo>
                <a:lnTo>
                  <a:pt x="2286798" y="5702300"/>
                </a:lnTo>
                <a:lnTo>
                  <a:pt x="2311857" y="5664200"/>
                </a:lnTo>
                <a:lnTo>
                  <a:pt x="2337509" y="5613400"/>
                </a:lnTo>
                <a:lnTo>
                  <a:pt x="2363749" y="5575300"/>
                </a:lnTo>
                <a:lnTo>
                  <a:pt x="2390569" y="5524500"/>
                </a:lnTo>
                <a:lnTo>
                  <a:pt x="2417964" y="5486400"/>
                </a:lnTo>
                <a:lnTo>
                  <a:pt x="2445926" y="5435600"/>
                </a:lnTo>
                <a:lnTo>
                  <a:pt x="2474449" y="5384800"/>
                </a:lnTo>
                <a:lnTo>
                  <a:pt x="2503526" y="5346700"/>
                </a:lnTo>
                <a:lnTo>
                  <a:pt x="2533150" y="5295900"/>
                </a:lnTo>
                <a:lnTo>
                  <a:pt x="2563316" y="5257800"/>
                </a:lnTo>
                <a:lnTo>
                  <a:pt x="2594015" y="5207000"/>
                </a:lnTo>
                <a:lnTo>
                  <a:pt x="2625242" y="5168900"/>
                </a:lnTo>
                <a:lnTo>
                  <a:pt x="2868055" y="5168900"/>
                </a:lnTo>
                <a:lnTo>
                  <a:pt x="2835686" y="5130800"/>
                </a:lnTo>
                <a:lnTo>
                  <a:pt x="2802852" y="5092700"/>
                </a:lnTo>
                <a:lnTo>
                  <a:pt x="2769561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42" y="4864100"/>
                </a:lnTo>
                <a:lnTo>
                  <a:pt x="2566388" y="4826000"/>
                </a:lnTo>
                <a:lnTo>
                  <a:pt x="2532562" y="4787900"/>
                </a:lnTo>
                <a:lnTo>
                  <a:pt x="2498372" y="4749800"/>
                </a:lnTo>
                <a:lnTo>
                  <a:pt x="2463823" y="4711700"/>
                </a:lnTo>
                <a:lnTo>
                  <a:pt x="2428924" y="4673600"/>
                </a:lnTo>
                <a:lnTo>
                  <a:pt x="2393681" y="4635500"/>
                </a:lnTo>
                <a:lnTo>
                  <a:pt x="2358103" y="4597400"/>
                </a:lnTo>
                <a:lnTo>
                  <a:pt x="2322196" y="4572000"/>
                </a:lnTo>
                <a:lnTo>
                  <a:pt x="2249423" y="4495800"/>
                </a:lnTo>
                <a:lnTo>
                  <a:pt x="2180177" y="4419600"/>
                </a:lnTo>
                <a:lnTo>
                  <a:pt x="2145622" y="4394200"/>
                </a:lnTo>
                <a:lnTo>
                  <a:pt x="2122635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5" y="5740400"/>
                </a:lnTo>
                <a:lnTo>
                  <a:pt x="756022" y="5778500"/>
                </a:lnTo>
                <a:lnTo>
                  <a:pt x="790958" y="5816600"/>
                </a:lnTo>
                <a:lnTo>
                  <a:pt x="826414" y="5854700"/>
                </a:lnTo>
                <a:lnTo>
                  <a:pt x="862393" y="5892800"/>
                </a:lnTo>
                <a:lnTo>
                  <a:pt x="882305" y="5854700"/>
                </a:lnTo>
                <a:lnTo>
                  <a:pt x="902705" y="5803900"/>
                </a:lnTo>
                <a:lnTo>
                  <a:pt x="923590" y="5765800"/>
                </a:lnTo>
                <a:lnTo>
                  <a:pt x="944953" y="5727700"/>
                </a:lnTo>
                <a:lnTo>
                  <a:pt x="966791" y="5676900"/>
                </a:lnTo>
                <a:lnTo>
                  <a:pt x="989099" y="5638800"/>
                </a:lnTo>
                <a:lnTo>
                  <a:pt x="1011872" y="5600700"/>
                </a:lnTo>
                <a:lnTo>
                  <a:pt x="1035105" y="5549900"/>
                </a:lnTo>
                <a:lnTo>
                  <a:pt x="1058794" y="5511800"/>
                </a:lnTo>
                <a:lnTo>
                  <a:pt x="1082934" y="5461000"/>
                </a:lnTo>
                <a:lnTo>
                  <a:pt x="1107520" y="5422900"/>
                </a:lnTo>
                <a:lnTo>
                  <a:pt x="1132547" y="5384800"/>
                </a:lnTo>
                <a:lnTo>
                  <a:pt x="1158012" y="5334000"/>
                </a:lnTo>
                <a:lnTo>
                  <a:pt x="1183909" y="5295900"/>
                </a:lnTo>
                <a:lnTo>
                  <a:pt x="1210233" y="5257800"/>
                </a:lnTo>
                <a:lnTo>
                  <a:pt x="1236980" y="5207000"/>
                </a:lnTo>
                <a:lnTo>
                  <a:pt x="1264145" y="5168900"/>
                </a:lnTo>
                <a:lnTo>
                  <a:pt x="1291723" y="5130800"/>
                </a:lnTo>
                <a:lnTo>
                  <a:pt x="1319710" y="5080000"/>
                </a:lnTo>
                <a:lnTo>
                  <a:pt x="1348101" y="5041900"/>
                </a:lnTo>
                <a:lnTo>
                  <a:pt x="1376891" y="5003800"/>
                </a:lnTo>
                <a:lnTo>
                  <a:pt x="1406075" y="4953000"/>
                </a:lnTo>
                <a:lnTo>
                  <a:pt x="1435650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5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5" y="4368800"/>
                </a:lnTo>
                <a:lnTo>
                  <a:pt x="2076660" y="4318000"/>
                </a:lnTo>
                <a:lnTo>
                  <a:pt x="2007908" y="4254500"/>
                </a:lnTo>
                <a:lnTo>
                  <a:pt x="1973618" y="4216400"/>
                </a:lnTo>
                <a:lnTo>
                  <a:pt x="2036722" y="4140200"/>
                </a:lnTo>
                <a:lnTo>
                  <a:pt x="2090042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3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7" y="3924300"/>
                </a:lnTo>
                <a:lnTo>
                  <a:pt x="2898787" y="3949700"/>
                </a:lnTo>
                <a:lnTo>
                  <a:pt x="2933735" y="3987800"/>
                </a:lnTo>
                <a:lnTo>
                  <a:pt x="3002972" y="4064000"/>
                </a:lnTo>
                <a:lnTo>
                  <a:pt x="3071279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8" y="4445000"/>
                </a:lnTo>
                <a:lnTo>
                  <a:pt x="2906251" y="4483100"/>
                </a:lnTo>
                <a:lnTo>
                  <a:pt x="2874209" y="4521200"/>
                </a:lnTo>
                <a:lnTo>
                  <a:pt x="2842468" y="4559300"/>
                </a:lnTo>
                <a:lnTo>
                  <a:pt x="2811032" y="4597400"/>
                </a:lnTo>
                <a:lnTo>
                  <a:pt x="2779904" y="4635500"/>
                </a:lnTo>
                <a:lnTo>
                  <a:pt x="2749088" y="4673600"/>
                </a:lnTo>
                <a:lnTo>
                  <a:pt x="2718589" y="4711700"/>
                </a:lnTo>
                <a:lnTo>
                  <a:pt x="2688411" y="4749800"/>
                </a:lnTo>
                <a:lnTo>
                  <a:pt x="2658557" y="4787900"/>
                </a:lnTo>
                <a:lnTo>
                  <a:pt x="2629033" y="4826000"/>
                </a:lnTo>
                <a:lnTo>
                  <a:pt x="2599842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43" y="4064000"/>
                </a:lnTo>
                <a:lnTo>
                  <a:pt x="3205976" y="3987800"/>
                </a:lnTo>
                <a:lnTo>
                  <a:pt x="3172550" y="3962400"/>
                </a:lnTo>
                <a:lnTo>
                  <a:pt x="3071078" y="38481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09" y="3594100"/>
                </a:lnTo>
                <a:lnTo>
                  <a:pt x="2807493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6" y="3505200"/>
                </a:lnTo>
                <a:lnTo>
                  <a:pt x="2226743" y="3619500"/>
                </a:lnTo>
                <a:lnTo>
                  <a:pt x="2124454" y="3733800"/>
                </a:lnTo>
                <a:lnTo>
                  <a:pt x="2023880" y="3848100"/>
                </a:lnTo>
                <a:lnTo>
                  <a:pt x="1957845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2" y="4076700"/>
                </a:lnTo>
                <a:lnTo>
                  <a:pt x="2133105" y="4025900"/>
                </a:lnTo>
                <a:lnTo>
                  <a:pt x="2198471" y="3949700"/>
                </a:lnTo>
                <a:lnTo>
                  <a:pt x="2231478" y="3924300"/>
                </a:lnTo>
                <a:lnTo>
                  <a:pt x="2298119" y="3848100"/>
                </a:lnTo>
                <a:lnTo>
                  <a:pt x="2399600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3" y="3581400"/>
                </a:lnTo>
                <a:lnTo>
                  <a:pt x="2746582" y="3517900"/>
                </a:lnTo>
                <a:lnTo>
                  <a:pt x="2710283" y="3467100"/>
                </a:lnTo>
                <a:lnTo>
                  <a:pt x="2674175" y="3429000"/>
                </a:lnTo>
                <a:lnTo>
                  <a:pt x="2807846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0" y="1041400"/>
                </a:lnTo>
                <a:lnTo>
                  <a:pt x="769600" y="1079500"/>
                </a:lnTo>
                <a:lnTo>
                  <a:pt x="735072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3" y="1358900"/>
                </a:lnTo>
                <a:lnTo>
                  <a:pt x="834681" y="1397000"/>
                </a:lnTo>
                <a:lnTo>
                  <a:pt x="858449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3" y="1612900"/>
                </a:lnTo>
                <a:lnTo>
                  <a:pt x="983406" y="1651000"/>
                </a:lnTo>
                <a:lnTo>
                  <a:pt x="1009591" y="1689100"/>
                </a:lnTo>
                <a:lnTo>
                  <a:pt x="1036164" y="1739900"/>
                </a:lnTo>
                <a:lnTo>
                  <a:pt x="1063120" y="1778000"/>
                </a:lnTo>
                <a:lnTo>
                  <a:pt x="1090455" y="1816100"/>
                </a:lnTo>
                <a:lnTo>
                  <a:pt x="1118166" y="1854200"/>
                </a:lnTo>
                <a:lnTo>
                  <a:pt x="1146246" y="1905000"/>
                </a:lnTo>
                <a:lnTo>
                  <a:pt x="1174692" y="1943100"/>
                </a:lnTo>
                <a:lnTo>
                  <a:pt x="1203500" y="1981200"/>
                </a:lnTo>
                <a:lnTo>
                  <a:pt x="1232666" y="2019300"/>
                </a:lnTo>
                <a:lnTo>
                  <a:pt x="1262184" y="2070100"/>
                </a:lnTo>
                <a:lnTo>
                  <a:pt x="1292050" y="2108200"/>
                </a:lnTo>
                <a:lnTo>
                  <a:pt x="1322261" y="2146300"/>
                </a:lnTo>
                <a:lnTo>
                  <a:pt x="1352812" y="2197100"/>
                </a:lnTo>
                <a:lnTo>
                  <a:pt x="1383698" y="2235200"/>
                </a:lnTo>
                <a:lnTo>
                  <a:pt x="1414916" y="2273300"/>
                </a:lnTo>
                <a:lnTo>
                  <a:pt x="1446460" y="2311400"/>
                </a:lnTo>
                <a:lnTo>
                  <a:pt x="1478327" y="2362200"/>
                </a:lnTo>
                <a:lnTo>
                  <a:pt x="1510511" y="2400300"/>
                </a:lnTo>
                <a:lnTo>
                  <a:pt x="1543010" y="2438400"/>
                </a:lnTo>
                <a:lnTo>
                  <a:pt x="1575817" y="2476500"/>
                </a:lnTo>
                <a:lnTo>
                  <a:pt x="1608930" y="2527300"/>
                </a:lnTo>
                <a:lnTo>
                  <a:pt x="1642343" y="2565400"/>
                </a:lnTo>
                <a:lnTo>
                  <a:pt x="1676053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54604" y="3009900"/>
                </a:lnTo>
                <a:lnTo>
                  <a:pt x="1319616" y="30353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5" y="2082800"/>
                </a:lnTo>
                <a:lnTo>
                  <a:pt x="2694554" y="2120900"/>
                </a:lnTo>
                <a:lnTo>
                  <a:pt x="2724495" y="2159000"/>
                </a:lnTo>
                <a:lnTo>
                  <a:pt x="2754754" y="2197100"/>
                </a:lnTo>
                <a:lnTo>
                  <a:pt x="2785329" y="2235200"/>
                </a:lnTo>
                <a:lnTo>
                  <a:pt x="2816215" y="2273300"/>
                </a:lnTo>
                <a:lnTo>
                  <a:pt x="2847410" y="2311400"/>
                </a:lnTo>
                <a:lnTo>
                  <a:pt x="2878911" y="2349500"/>
                </a:lnTo>
                <a:lnTo>
                  <a:pt x="2910714" y="2387600"/>
                </a:lnTo>
                <a:lnTo>
                  <a:pt x="2942816" y="2425700"/>
                </a:lnTo>
                <a:lnTo>
                  <a:pt x="2975215" y="2463800"/>
                </a:lnTo>
                <a:lnTo>
                  <a:pt x="3007906" y="2501900"/>
                </a:lnTo>
                <a:lnTo>
                  <a:pt x="3040887" y="2552700"/>
                </a:lnTo>
                <a:lnTo>
                  <a:pt x="3074154" y="2590800"/>
                </a:lnTo>
                <a:lnTo>
                  <a:pt x="3141535" y="2667000"/>
                </a:lnTo>
                <a:lnTo>
                  <a:pt x="3107860" y="2692400"/>
                </a:lnTo>
                <a:lnTo>
                  <a:pt x="3039766" y="2768600"/>
                </a:lnTo>
                <a:lnTo>
                  <a:pt x="2970704" y="2844800"/>
                </a:lnTo>
                <a:lnTo>
                  <a:pt x="2900706" y="2921000"/>
                </a:lnTo>
                <a:lnTo>
                  <a:pt x="2865365" y="2946400"/>
                </a:lnTo>
                <a:lnTo>
                  <a:pt x="2792931" y="3022600"/>
                </a:lnTo>
                <a:lnTo>
                  <a:pt x="2683065" y="3136900"/>
                </a:lnTo>
                <a:lnTo>
                  <a:pt x="2538539" y="3289300"/>
                </a:lnTo>
                <a:lnTo>
                  <a:pt x="2807846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3" y="279400"/>
                </a:lnTo>
                <a:lnTo>
                  <a:pt x="1853187" y="304800"/>
                </a:lnTo>
                <a:lnTo>
                  <a:pt x="1811629" y="317500"/>
                </a:lnTo>
                <a:lnTo>
                  <a:pt x="1770423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39" y="2273300"/>
                </a:lnTo>
                <a:lnTo>
                  <a:pt x="2063977" y="2298700"/>
                </a:lnTo>
                <a:lnTo>
                  <a:pt x="2029582" y="2336800"/>
                </a:lnTo>
                <a:lnTo>
                  <a:pt x="1995257" y="2362200"/>
                </a:lnTo>
                <a:lnTo>
                  <a:pt x="1926830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1" y="2298700"/>
                </a:lnTo>
                <a:lnTo>
                  <a:pt x="2399626" y="2222500"/>
                </a:lnTo>
                <a:lnTo>
                  <a:pt x="2434980" y="2197100"/>
                </a:lnTo>
                <a:lnTo>
                  <a:pt x="2470009" y="2159000"/>
                </a:lnTo>
                <a:lnTo>
                  <a:pt x="2504702" y="2120900"/>
                </a:lnTo>
                <a:lnTo>
                  <a:pt x="2539051" y="2082800"/>
                </a:lnTo>
                <a:lnTo>
                  <a:pt x="2573045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9" y="1816100"/>
                </a:lnTo>
                <a:lnTo>
                  <a:pt x="2810692" y="1778000"/>
                </a:lnTo>
                <a:lnTo>
                  <a:pt x="2843724" y="1739900"/>
                </a:lnTo>
                <a:lnTo>
                  <a:pt x="2876286" y="1701800"/>
                </a:lnTo>
                <a:lnTo>
                  <a:pt x="2634068" y="1701800"/>
                </a:lnTo>
                <a:lnTo>
                  <a:pt x="2603131" y="1663700"/>
                </a:lnTo>
                <a:lnTo>
                  <a:pt x="2572718" y="1612900"/>
                </a:lnTo>
                <a:lnTo>
                  <a:pt x="2542836" y="1574800"/>
                </a:lnTo>
                <a:lnTo>
                  <a:pt x="2513493" y="1524000"/>
                </a:lnTo>
                <a:lnTo>
                  <a:pt x="2484694" y="1473200"/>
                </a:lnTo>
                <a:lnTo>
                  <a:pt x="2456447" y="1435100"/>
                </a:lnTo>
                <a:lnTo>
                  <a:pt x="2428758" y="1384300"/>
                </a:lnTo>
                <a:lnTo>
                  <a:pt x="2401634" y="1346200"/>
                </a:lnTo>
                <a:lnTo>
                  <a:pt x="2375081" y="1295400"/>
                </a:lnTo>
                <a:lnTo>
                  <a:pt x="2349106" y="1257300"/>
                </a:lnTo>
                <a:lnTo>
                  <a:pt x="2323716" y="1206500"/>
                </a:lnTo>
                <a:lnTo>
                  <a:pt x="2298917" y="1168400"/>
                </a:lnTo>
                <a:lnTo>
                  <a:pt x="2274716" y="1117600"/>
                </a:lnTo>
                <a:lnTo>
                  <a:pt x="2251120" y="1079500"/>
                </a:lnTo>
                <a:lnTo>
                  <a:pt x="2228135" y="1028700"/>
                </a:lnTo>
                <a:lnTo>
                  <a:pt x="2205769" y="990600"/>
                </a:lnTo>
                <a:lnTo>
                  <a:pt x="2184027" y="939800"/>
                </a:lnTo>
                <a:lnTo>
                  <a:pt x="2162916" y="889000"/>
                </a:lnTo>
                <a:lnTo>
                  <a:pt x="2142444" y="850900"/>
                </a:lnTo>
                <a:lnTo>
                  <a:pt x="2122615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83" y="0"/>
                </a:lnTo>
                <a:lnTo>
                  <a:pt x="2996798" y="12700"/>
                </a:lnTo>
                <a:lnTo>
                  <a:pt x="2892964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5" y="1079500"/>
                </a:lnTo>
                <a:lnTo>
                  <a:pt x="3067429" y="1117600"/>
                </a:lnTo>
                <a:lnTo>
                  <a:pt x="3041313" y="1155700"/>
                </a:lnTo>
                <a:lnTo>
                  <a:pt x="3014390" y="1206500"/>
                </a:lnTo>
                <a:lnTo>
                  <a:pt x="2986677" y="1244600"/>
                </a:lnTo>
                <a:lnTo>
                  <a:pt x="2958189" y="1282700"/>
                </a:lnTo>
                <a:lnTo>
                  <a:pt x="2928942" y="1333500"/>
                </a:lnTo>
                <a:lnTo>
                  <a:pt x="2898950" y="1371600"/>
                </a:lnTo>
                <a:lnTo>
                  <a:pt x="2868229" y="1409700"/>
                </a:lnTo>
                <a:lnTo>
                  <a:pt x="2836795" y="1447800"/>
                </a:lnTo>
                <a:lnTo>
                  <a:pt x="2804663" y="1498600"/>
                </a:lnTo>
                <a:lnTo>
                  <a:pt x="2771848" y="1536700"/>
                </a:lnTo>
                <a:lnTo>
                  <a:pt x="2738366" y="1574800"/>
                </a:lnTo>
                <a:lnTo>
                  <a:pt x="2704231" y="1625600"/>
                </a:lnTo>
                <a:lnTo>
                  <a:pt x="2669461" y="1663700"/>
                </a:lnTo>
                <a:lnTo>
                  <a:pt x="2634068" y="1701800"/>
                </a:lnTo>
                <a:lnTo>
                  <a:pt x="2876286" y="1701800"/>
                </a:lnTo>
                <a:lnTo>
                  <a:pt x="2908372" y="1663700"/>
                </a:lnTo>
                <a:lnTo>
                  <a:pt x="2939975" y="1625600"/>
                </a:lnTo>
                <a:lnTo>
                  <a:pt x="2971087" y="1587500"/>
                </a:lnTo>
                <a:lnTo>
                  <a:pt x="3001701" y="1549400"/>
                </a:lnTo>
                <a:lnTo>
                  <a:pt x="3031810" y="1498600"/>
                </a:lnTo>
                <a:lnTo>
                  <a:pt x="3061408" y="1460500"/>
                </a:lnTo>
                <a:lnTo>
                  <a:pt x="3090486" y="1422400"/>
                </a:lnTo>
                <a:lnTo>
                  <a:pt x="3119038" y="1384300"/>
                </a:lnTo>
                <a:lnTo>
                  <a:pt x="3147056" y="1346200"/>
                </a:lnTo>
                <a:lnTo>
                  <a:pt x="3174534" y="1308100"/>
                </a:lnTo>
                <a:lnTo>
                  <a:pt x="3201465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6" y="393700"/>
                </a:lnTo>
                <a:lnTo>
                  <a:pt x="3179186" y="342900"/>
                </a:lnTo>
                <a:lnTo>
                  <a:pt x="3170752" y="292100"/>
                </a:lnTo>
                <a:lnTo>
                  <a:pt x="3163902" y="254000"/>
                </a:lnTo>
                <a:lnTo>
                  <a:pt x="3158664" y="203200"/>
                </a:lnTo>
                <a:lnTo>
                  <a:pt x="3155065" y="152400"/>
                </a:lnTo>
                <a:lnTo>
                  <a:pt x="3153132" y="101600"/>
                </a:lnTo>
                <a:lnTo>
                  <a:pt x="3152893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17372" y="348762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0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8" y="5245100"/>
                </a:lnTo>
                <a:lnTo>
                  <a:pt x="2728946" y="5295900"/>
                </a:lnTo>
                <a:lnTo>
                  <a:pt x="2762239" y="5334000"/>
                </a:lnTo>
                <a:lnTo>
                  <a:pt x="2794871" y="5372100"/>
                </a:lnTo>
                <a:lnTo>
                  <a:pt x="2826825" y="5422900"/>
                </a:lnTo>
                <a:lnTo>
                  <a:pt x="2858086" y="5461000"/>
                </a:lnTo>
                <a:lnTo>
                  <a:pt x="2888639" y="5499100"/>
                </a:lnTo>
                <a:lnTo>
                  <a:pt x="2918467" y="5549900"/>
                </a:lnTo>
                <a:lnTo>
                  <a:pt x="2947556" y="5588000"/>
                </a:lnTo>
                <a:lnTo>
                  <a:pt x="2975890" y="5626100"/>
                </a:lnTo>
                <a:lnTo>
                  <a:pt x="3003452" y="5664200"/>
                </a:lnTo>
                <a:lnTo>
                  <a:pt x="3030228" y="5715000"/>
                </a:lnTo>
                <a:lnTo>
                  <a:pt x="3056201" y="5753100"/>
                </a:lnTo>
                <a:lnTo>
                  <a:pt x="3081357" y="5791200"/>
                </a:lnTo>
                <a:lnTo>
                  <a:pt x="3105678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59" y="6858000"/>
                </a:lnTo>
                <a:lnTo>
                  <a:pt x="2979927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09" y="6781800"/>
                </a:lnTo>
                <a:lnTo>
                  <a:pt x="3138816" y="6731000"/>
                </a:lnTo>
                <a:lnTo>
                  <a:pt x="3142705" y="6680200"/>
                </a:lnTo>
                <a:lnTo>
                  <a:pt x="3148249" y="6629400"/>
                </a:lnTo>
                <a:lnTo>
                  <a:pt x="3155418" y="6578600"/>
                </a:lnTo>
                <a:lnTo>
                  <a:pt x="3164185" y="6527800"/>
                </a:lnTo>
                <a:lnTo>
                  <a:pt x="3174522" y="6477000"/>
                </a:lnTo>
                <a:lnTo>
                  <a:pt x="3186398" y="6426200"/>
                </a:lnTo>
                <a:lnTo>
                  <a:pt x="3199788" y="6375400"/>
                </a:lnTo>
                <a:lnTo>
                  <a:pt x="3214661" y="6324600"/>
                </a:lnTo>
                <a:lnTo>
                  <a:pt x="3230989" y="6273800"/>
                </a:lnTo>
                <a:lnTo>
                  <a:pt x="3248745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1" y="5651500"/>
                </a:lnTo>
                <a:lnTo>
                  <a:pt x="3191128" y="5613400"/>
                </a:lnTo>
                <a:lnTo>
                  <a:pt x="3164405" y="5562600"/>
                </a:lnTo>
                <a:lnTo>
                  <a:pt x="3137128" y="5524500"/>
                </a:lnTo>
                <a:lnTo>
                  <a:pt x="3109306" y="5486400"/>
                </a:lnTo>
                <a:lnTo>
                  <a:pt x="3080947" y="5448300"/>
                </a:lnTo>
                <a:lnTo>
                  <a:pt x="3052058" y="5410200"/>
                </a:lnTo>
                <a:lnTo>
                  <a:pt x="3022649" y="5372100"/>
                </a:lnTo>
                <a:lnTo>
                  <a:pt x="2992726" y="5334000"/>
                </a:lnTo>
                <a:lnTo>
                  <a:pt x="2962297" y="5295900"/>
                </a:lnTo>
                <a:lnTo>
                  <a:pt x="2931372" y="5245100"/>
                </a:lnTo>
                <a:lnTo>
                  <a:pt x="2899957" y="5207000"/>
                </a:lnTo>
                <a:lnTo>
                  <a:pt x="2868060" y="5168900"/>
                </a:lnTo>
                <a:close/>
              </a:path>
              <a:path w="3274695" h="6870700">
                <a:moveTo>
                  <a:pt x="2122639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4" y="4432300"/>
                </a:lnTo>
                <a:lnTo>
                  <a:pt x="1989728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0" y="4749800"/>
                </a:lnTo>
                <a:lnTo>
                  <a:pt x="2276104" y="4787900"/>
                </a:lnTo>
                <a:lnTo>
                  <a:pt x="2312484" y="4826000"/>
                </a:lnTo>
                <a:lnTo>
                  <a:pt x="2348482" y="4864100"/>
                </a:lnTo>
                <a:lnTo>
                  <a:pt x="2384092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4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7" y="6248400"/>
                </a:lnTo>
                <a:lnTo>
                  <a:pt x="2052276" y="6197600"/>
                </a:lnTo>
                <a:lnTo>
                  <a:pt x="2070359" y="6159500"/>
                </a:lnTo>
                <a:lnTo>
                  <a:pt x="2089110" y="6108700"/>
                </a:lnTo>
                <a:lnTo>
                  <a:pt x="2108521" y="6070600"/>
                </a:lnTo>
                <a:lnTo>
                  <a:pt x="2128587" y="6019800"/>
                </a:lnTo>
                <a:lnTo>
                  <a:pt x="2149300" y="5969000"/>
                </a:lnTo>
                <a:lnTo>
                  <a:pt x="2170654" y="5930900"/>
                </a:lnTo>
                <a:lnTo>
                  <a:pt x="2192642" y="5880100"/>
                </a:lnTo>
                <a:lnTo>
                  <a:pt x="2215257" y="5842000"/>
                </a:lnTo>
                <a:lnTo>
                  <a:pt x="2238493" y="5791200"/>
                </a:lnTo>
                <a:lnTo>
                  <a:pt x="2262344" y="5753100"/>
                </a:lnTo>
                <a:lnTo>
                  <a:pt x="2286802" y="5702300"/>
                </a:lnTo>
                <a:lnTo>
                  <a:pt x="2311860" y="5664200"/>
                </a:lnTo>
                <a:lnTo>
                  <a:pt x="2337513" y="5613400"/>
                </a:lnTo>
                <a:lnTo>
                  <a:pt x="2363753" y="5575300"/>
                </a:lnTo>
                <a:lnTo>
                  <a:pt x="2390574" y="5524500"/>
                </a:lnTo>
                <a:lnTo>
                  <a:pt x="2417970" y="5486400"/>
                </a:lnTo>
                <a:lnTo>
                  <a:pt x="2445933" y="5435600"/>
                </a:lnTo>
                <a:lnTo>
                  <a:pt x="2474456" y="5384800"/>
                </a:lnTo>
                <a:lnTo>
                  <a:pt x="2503534" y="5346700"/>
                </a:lnTo>
                <a:lnTo>
                  <a:pt x="2533160" y="5295900"/>
                </a:lnTo>
                <a:lnTo>
                  <a:pt x="2563326" y="5257800"/>
                </a:lnTo>
                <a:lnTo>
                  <a:pt x="2594027" y="5207000"/>
                </a:lnTo>
                <a:lnTo>
                  <a:pt x="2625255" y="5168900"/>
                </a:lnTo>
                <a:lnTo>
                  <a:pt x="2868060" y="5168900"/>
                </a:lnTo>
                <a:lnTo>
                  <a:pt x="2835690" y="5130800"/>
                </a:lnTo>
                <a:lnTo>
                  <a:pt x="2802855" y="5092700"/>
                </a:lnTo>
                <a:lnTo>
                  <a:pt x="2769563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1" y="4711700"/>
                </a:lnTo>
                <a:lnTo>
                  <a:pt x="2428930" y="4673600"/>
                </a:lnTo>
                <a:lnTo>
                  <a:pt x="2393686" y="4635500"/>
                </a:lnTo>
                <a:lnTo>
                  <a:pt x="2358106" y="4597400"/>
                </a:lnTo>
                <a:lnTo>
                  <a:pt x="2322197" y="4572000"/>
                </a:lnTo>
                <a:lnTo>
                  <a:pt x="2249423" y="4495800"/>
                </a:lnTo>
                <a:lnTo>
                  <a:pt x="2180179" y="4419600"/>
                </a:lnTo>
                <a:lnTo>
                  <a:pt x="2145626" y="4394200"/>
                </a:lnTo>
                <a:lnTo>
                  <a:pt x="2122639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0" y="5740400"/>
                </a:lnTo>
                <a:lnTo>
                  <a:pt x="756015" y="5778500"/>
                </a:lnTo>
                <a:lnTo>
                  <a:pt x="790951" y="5816600"/>
                </a:lnTo>
                <a:lnTo>
                  <a:pt x="826406" y="5854700"/>
                </a:lnTo>
                <a:lnTo>
                  <a:pt x="862380" y="5892800"/>
                </a:lnTo>
                <a:lnTo>
                  <a:pt x="882293" y="5854700"/>
                </a:lnTo>
                <a:lnTo>
                  <a:pt x="902695" y="5803900"/>
                </a:lnTo>
                <a:lnTo>
                  <a:pt x="923580" y="5765800"/>
                </a:lnTo>
                <a:lnTo>
                  <a:pt x="944944" y="5727700"/>
                </a:lnTo>
                <a:lnTo>
                  <a:pt x="966783" y="5676900"/>
                </a:lnTo>
                <a:lnTo>
                  <a:pt x="989091" y="5638800"/>
                </a:lnTo>
                <a:lnTo>
                  <a:pt x="1011865" y="5600700"/>
                </a:lnTo>
                <a:lnTo>
                  <a:pt x="1035099" y="5549900"/>
                </a:lnTo>
                <a:lnTo>
                  <a:pt x="1058788" y="5511800"/>
                </a:lnTo>
                <a:lnTo>
                  <a:pt x="1082929" y="5461000"/>
                </a:lnTo>
                <a:lnTo>
                  <a:pt x="1107515" y="5422900"/>
                </a:lnTo>
                <a:lnTo>
                  <a:pt x="1132544" y="5384800"/>
                </a:lnTo>
                <a:lnTo>
                  <a:pt x="1158009" y="5334000"/>
                </a:lnTo>
                <a:lnTo>
                  <a:pt x="1183906" y="5295900"/>
                </a:lnTo>
                <a:lnTo>
                  <a:pt x="1210230" y="5257800"/>
                </a:lnTo>
                <a:lnTo>
                  <a:pt x="1236977" y="5207000"/>
                </a:lnTo>
                <a:lnTo>
                  <a:pt x="1264143" y="5168900"/>
                </a:lnTo>
                <a:lnTo>
                  <a:pt x="1291721" y="5130800"/>
                </a:lnTo>
                <a:lnTo>
                  <a:pt x="1319708" y="5080000"/>
                </a:lnTo>
                <a:lnTo>
                  <a:pt x="1348099" y="5041900"/>
                </a:lnTo>
                <a:lnTo>
                  <a:pt x="1376890" y="5003800"/>
                </a:lnTo>
                <a:lnTo>
                  <a:pt x="1406074" y="4953000"/>
                </a:lnTo>
                <a:lnTo>
                  <a:pt x="1435649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4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9" y="4368800"/>
                </a:lnTo>
                <a:lnTo>
                  <a:pt x="2076665" y="4318000"/>
                </a:lnTo>
                <a:lnTo>
                  <a:pt x="2007912" y="4254500"/>
                </a:lnTo>
                <a:lnTo>
                  <a:pt x="1973618" y="4216400"/>
                </a:lnTo>
                <a:lnTo>
                  <a:pt x="2036725" y="4140200"/>
                </a:lnTo>
                <a:lnTo>
                  <a:pt x="2090047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5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8" y="3924300"/>
                </a:lnTo>
                <a:lnTo>
                  <a:pt x="2898788" y="3949700"/>
                </a:lnTo>
                <a:lnTo>
                  <a:pt x="2933738" y="3987800"/>
                </a:lnTo>
                <a:lnTo>
                  <a:pt x="3002977" y="4064000"/>
                </a:lnTo>
                <a:lnTo>
                  <a:pt x="3071284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9" y="4445000"/>
                </a:lnTo>
                <a:lnTo>
                  <a:pt x="2906252" y="4483100"/>
                </a:lnTo>
                <a:lnTo>
                  <a:pt x="2874211" y="4521200"/>
                </a:lnTo>
                <a:lnTo>
                  <a:pt x="2842470" y="4559300"/>
                </a:lnTo>
                <a:lnTo>
                  <a:pt x="2811034" y="4597400"/>
                </a:lnTo>
                <a:lnTo>
                  <a:pt x="2779907" y="4635500"/>
                </a:lnTo>
                <a:lnTo>
                  <a:pt x="2749092" y="4673600"/>
                </a:lnTo>
                <a:lnTo>
                  <a:pt x="2718595" y="4711700"/>
                </a:lnTo>
                <a:lnTo>
                  <a:pt x="2688418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31" y="4064000"/>
                </a:lnTo>
                <a:lnTo>
                  <a:pt x="3205976" y="3987800"/>
                </a:lnTo>
                <a:lnTo>
                  <a:pt x="3172552" y="3962400"/>
                </a:lnTo>
                <a:lnTo>
                  <a:pt x="3105105" y="38862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11" y="3594100"/>
                </a:lnTo>
                <a:lnTo>
                  <a:pt x="2807495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9" y="3505200"/>
                </a:lnTo>
                <a:lnTo>
                  <a:pt x="2226748" y="3619500"/>
                </a:lnTo>
                <a:lnTo>
                  <a:pt x="2124459" y="3733800"/>
                </a:lnTo>
                <a:lnTo>
                  <a:pt x="2023884" y="3848100"/>
                </a:lnTo>
                <a:lnTo>
                  <a:pt x="1957846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7" y="4076700"/>
                </a:lnTo>
                <a:lnTo>
                  <a:pt x="2133110" y="4025900"/>
                </a:lnTo>
                <a:lnTo>
                  <a:pt x="2198477" y="3949700"/>
                </a:lnTo>
                <a:lnTo>
                  <a:pt x="2231483" y="3924300"/>
                </a:lnTo>
                <a:lnTo>
                  <a:pt x="2298122" y="3848100"/>
                </a:lnTo>
                <a:lnTo>
                  <a:pt x="2399601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5" y="3581400"/>
                </a:lnTo>
                <a:lnTo>
                  <a:pt x="2746587" y="3517900"/>
                </a:lnTo>
                <a:lnTo>
                  <a:pt x="2710292" y="3467100"/>
                </a:lnTo>
                <a:lnTo>
                  <a:pt x="2674188" y="3429000"/>
                </a:lnTo>
                <a:lnTo>
                  <a:pt x="2807849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1" y="1041400"/>
                </a:lnTo>
                <a:lnTo>
                  <a:pt x="769603" y="1079500"/>
                </a:lnTo>
                <a:lnTo>
                  <a:pt x="735078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89702" y="2971800"/>
                </a:lnTo>
                <a:lnTo>
                  <a:pt x="1354604" y="29972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0" y="3022600"/>
                </a:lnTo>
                <a:lnTo>
                  <a:pt x="2683071" y="3136900"/>
                </a:lnTo>
                <a:lnTo>
                  <a:pt x="2538539" y="3289300"/>
                </a:lnTo>
                <a:lnTo>
                  <a:pt x="2807849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4" y="279400"/>
                </a:lnTo>
                <a:lnTo>
                  <a:pt x="1853190" y="304800"/>
                </a:lnTo>
                <a:lnTo>
                  <a:pt x="1811634" y="317500"/>
                </a:lnTo>
                <a:lnTo>
                  <a:pt x="1770428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42" y="2273300"/>
                </a:lnTo>
                <a:lnTo>
                  <a:pt x="2063982" y="2298700"/>
                </a:lnTo>
                <a:lnTo>
                  <a:pt x="2029587" y="2336800"/>
                </a:lnTo>
                <a:lnTo>
                  <a:pt x="1995262" y="2362200"/>
                </a:lnTo>
                <a:lnTo>
                  <a:pt x="1926832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0" y="2298700"/>
                </a:lnTo>
                <a:lnTo>
                  <a:pt x="2399622" y="2222500"/>
                </a:lnTo>
                <a:lnTo>
                  <a:pt x="2434975" y="2197100"/>
                </a:lnTo>
                <a:lnTo>
                  <a:pt x="2470003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81" y="1701800"/>
                </a:lnTo>
                <a:lnTo>
                  <a:pt x="2634081" y="1701800"/>
                </a:lnTo>
                <a:lnTo>
                  <a:pt x="2603142" y="1663700"/>
                </a:lnTo>
                <a:lnTo>
                  <a:pt x="2572728" y="1612900"/>
                </a:lnTo>
                <a:lnTo>
                  <a:pt x="2542846" y="1574800"/>
                </a:lnTo>
                <a:lnTo>
                  <a:pt x="2513501" y="1524000"/>
                </a:lnTo>
                <a:lnTo>
                  <a:pt x="2484702" y="1473200"/>
                </a:lnTo>
                <a:lnTo>
                  <a:pt x="2456454" y="1435100"/>
                </a:lnTo>
                <a:lnTo>
                  <a:pt x="2428764" y="1384300"/>
                </a:lnTo>
                <a:lnTo>
                  <a:pt x="2401639" y="1346200"/>
                </a:lnTo>
                <a:lnTo>
                  <a:pt x="2375085" y="1295400"/>
                </a:lnTo>
                <a:lnTo>
                  <a:pt x="2349110" y="1257300"/>
                </a:lnTo>
                <a:lnTo>
                  <a:pt x="2323719" y="1206500"/>
                </a:lnTo>
                <a:lnTo>
                  <a:pt x="2298920" y="1168400"/>
                </a:lnTo>
                <a:lnTo>
                  <a:pt x="2274719" y="1117600"/>
                </a:lnTo>
                <a:lnTo>
                  <a:pt x="2251122" y="1079500"/>
                </a:lnTo>
                <a:lnTo>
                  <a:pt x="2228137" y="1028700"/>
                </a:lnTo>
                <a:lnTo>
                  <a:pt x="2205770" y="990600"/>
                </a:lnTo>
                <a:lnTo>
                  <a:pt x="2184028" y="939800"/>
                </a:lnTo>
                <a:lnTo>
                  <a:pt x="2162917" y="889000"/>
                </a:lnTo>
                <a:lnTo>
                  <a:pt x="2142444" y="850900"/>
                </a:lnTo>
                <a:lnTo>
                  <a:pt x="2122616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3" y="0"/>
                </a:lnTo>
                <a:lnTo>
                  <a:pt x="2996804" y="12700"/>
                </a:lnTo>
                <a:lnTo>
                  <a:pt x="2892965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4" y="1079500"/>
                </a:lnTo>
                <a:lnTo>
                  <a:pt x="3067428" y="1117600"/>
                </a:lnTo>
                <a:lnTo>
                  <a:pt x="3041311" y="1155700"/>
                </a:lnTo>
                <a:lnTo>
                  <a:pt x="3014388" y="1206500"/>
                </a:lnTo>
                <a:lnTo>
                  <a:pt x="2986674" y="1244600"/>
                </a:lnTo>
                <a:lnTo>
                  <a:pt x="2958186" y="1282700"/>
                </a:lnTo>
                <a:lnTo>
                  <a:pt x="2928939" y="1333500"/>
                </a:lnTo>
                <a:lnTo>
                  <a:pt x="2898947" y="1371600"/>
                </a:lnTo>
                <a:lnTo>
                  <a:pt x="2868227" y="1409700"/>
                </a:lnTo>
                <a:lnTo>
                  <a:pt x="2836793" y="1447800"/>
                </a:lnTo>
                <a:lnTo>
                  <a:pt x="2804662" y="1498600"/>
                </a:lnTo>
                <a:lnTo>
                  <a:pt x="2771849" y="1536700"/>
                </a:lnTo>
                <a:lnTo>
                  <a:pt x="2738369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1" y="1701800"/>
                </a:lnTo>
                <a:lnTo>
                  <a:pt x="2908367" y="1663700"/>
                </a:lnTo>
                <a:lnTo>
                  <a:pt x="2939969" y="1625600"/>
                </a:lnTo>
                <a:lnTo>
                  <a:pt x="2971081" y="1587500"/>
                </a:lnTo>
                <a:lnTo>
                  <a:pt x="3001696" y="1549400"/>
                </a:lnTo>
                <a:lnTo>
                  <a:pt x="3031805" y="1498600"/>
                </a:lnTo>
                <a:lnTo>
                  <a:pt x="3061403" y="1460500"/>
                </a:lnTo>
                <a:lnTo>
                  <a:pt x="3090482" y="1422400"/>
                </a:lnTo>
                <a:lnTo>
                  <a:pt x="3119035" y="1384300"/>
                </a:lnTo>
                <a:lnTo>
                  <a:pt x="3147054" y="1346200"/>
                </a:lnTo>
                <a:lnTo>
                  <a:pt x="3174533" y="1308100"/>
                </a:lnTo>
                <a:lnTo>
                  <a:pt x="3201464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7" y="393700"/>
                </a:lnTo>
                <a:lnTo>
                  <a:pt x="3179187" y="342900"/>
                </a:lnTo>
                <a:lnTo>
                  <a:pt x="3170754" y="292100"/>
                </a:lnTo>
                <a:lnTo>
                  <a:pt x="3163906" y="254000"/>
                </a:lnTo>
                <a:lnTo>
                  <a:pt x="3158669" y="203200"/>
                </a:lnTo>
                <a:lnTo>
                  <a:pt x="3155071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5"/>
            <a:ext cx="333933" cy="35052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335719" y="6970307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10"/>
          <p:cNvSpPr txBox="1">
            <a:spLocks noGrp="1"/>
          </p:cNvSpPr>
          <p:nvPr>
            <p:ph type="title"/>
          </p:nvPr>
        </p:nvSpPr>
        <p:spPr>
          <a:xfrm>
            <a:off x="923571" y="1038225"/>
            <a:ext cx="3909060" cy="4415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lang="en-US" spc="5" dirty="0"/>
              <a:t>Know our history</a:t>
            </a:r>
            <a:endParaRPr spc="105" dirty="0"/>
          </a:p>
        </p:txBody>
      </p:sp>
      <p:sp>
        <p:nvSpPr>
          <p:cNvPr id="60" name="TextBox 59"/>
          <p:cNvSpPr txBox="1"/>
          <p:nvPr/>
        </p:nvSpPr>
        <p:spPr>
          <a:xfrm>
            <a:off x="927100" y="1800225"/>
            <a:ext cx="89916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aseline="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H D Wire (P) Ltd was established in the year 1988 and has established its manufacturing unit at Sector-E, Industrial Area, Indore (MP) in the year 1994. </a:t>
            </a:r>
          </a:p>
          <a:p>
            <a:pPr algn="just"/>
            <a:endParaRPr lang="en-US" sz="15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  <a:p>
            <a:pPr algn="just"/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Today H D Wire (P) Ltd has completed its glorious 28 years in commercial production and achieved various milestones. Here are few glimpses during the journey of 28 years: </a:t>
            </a:r>
          </a:p>
          <a:p>
            <a:pPr algn="just"/>
            <a:endParaRPr lang="en-US" sz="15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 In year 1994, the production started with mild steel wire drawing unit with a capacity of 3000 MT  per annum.</a:t>
            </a:r>
          </a:p>
          <a:p>
            <a:pPr algn="just"/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In a very short span the company has installed galvanizing and patented plant of 60 lines which was biggest in Madhya Pradesh, currently 196 lines are installed. </a:t>
            </a:r>
          </a:p>
          <a:p>
            <a:pPr algn="just"/>
            <a:endParaRPr lang="en-US" sz="15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H D Wire was the only manufacturing unit with whom Tata Steel Limited associated for job work for galvanizing products till the year 2011-12. </a:t>
            </a:r>
          </a:p>
          <a:p>
            <a:pPr algn="just"/>
            <a:endParaRPr lang="en-US" sz="15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In year 2013, H D Wire was awarded 2nd rank in India SME 100 Awards under Engineering Category.</a:t>
            </a:r>
          </a:p>
          <a:p>
            <a:pPr algn="just"/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In year 2015, our Chairman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Shri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Dilip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 pitchFamily="34" charset="0"/>
              </a:rPr>
              <a:t> Dev was conferred with Business Leadership Award for Industry Development (Manufacturing/Services). </a:t>
            </a:r>
          </a:p>
          <a:p>
            <a:pPr algn="just"/>
            <a:endParaRPr lang="en-US" sz="14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  <a:p>
            <a:pPr algn="just"/>
            <a:endParaRPr lang="en-US" sz="14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  <a:p>
            <a:pPr algn="just"/>
            <a:endParaRPr lang="en-US" sz="14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8858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7967" y="348762"/>
            <a:ext cx="3514099" cy="2209538"/>
            <a:chOff x="7177967" y="348762"/>
            <a:chExt cx="3514099" cy="2209538"/>
          </a:xfrm>
        </p:grpSpPr>
        <p:sp>
          <p:nvSpPr>
            <p:cNvPr id="3" name="object 3"/>
            <p:cNvSpPr/>
            <p:nvPr/>
          </p:nvSpPr>
          <p:spPr>
            <a:xfrm>
              <a:off x="7417371" y="348762"/>
              <a:ext cx="3274695" cy="216406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60" y="5168900"/>
                  </a:moveTo>
                  <a:lnTo>
                    <a:pt x="2625255" y="5168900"/>
                  </a:lnTo>
                  <a:lnTo>
                    <a:pt x="2660438" y="5207000"/>
                  </a:lnTo>
                  <a:lnTo>
                    <a:pt x="2695008" y="5245100"/>
                  </a:lnTo>
                  <a:lnTo>
                    <a:pt x="2728946" y="5295900"/>
                  </a:lnTo>
                  <a:lnTo>
                    <a:pt x="2762239" y="5334000"/>
                  </a:lnTo>
                  <a:lnTo>
                    <a:pt x="2794871" y="5372100"/>
                  </a:lnTo>
                  <a:lnTo>
                    <a:pt x="2826825" y="5422900"/>
                  </a:lnTo>
                  <a:lnTo>
                    <a:pt x="2858086" y="5461000"/>
                  </a:lnTo>
                  <a:lnTo>
                    <a:pt x="2888639" y="5499100"/>
                  </a:lnTo>
                  <a:lnTo>
                    <a:pt x="2918467" y="5549900"/>
                  </a:lnTo>
                  <a:lnTo>
                    <a:pt x="2947556" y="5588000"/>
                  </a:lnTo>
                  <a:lnTo>
                    <a:pt x="2975890" y="5626100"/>
                  </a:lnTo>
                  <a:lnTo>
                    <a:pt x="3003452" y="5664200"/>
                  </a:lnTo>
                  <a:lnTo>
                    <a:pt x="3030228" y="5715000"/>
                  </a:lnTo>
                  <a:lnTo>
                    <a:pt x="3056201" y="5753100"/>
                  </a:lnTo>
                  <a:lnTo>
                    <a:pt x="3081357" y="5791200"/>
                  </a:lnTo>
                  <a:lnTo>
                    <a:pt x="3105678" y="5842000"/>
                  </a:lnTo>
                  <a:lnTo>
                    <a:pt x="3129151" y="5880100"/>
                  </a:lnTo>
                  <a:lnTo>
                    <a:pt x="3151758" y="5918200"/>
                  </a:lnTo>
                  <a:lnTo>
                    <a:pt x="3126561" y="5969000"/>
                  </a:lnTo>
                  <a:lnTo>
                    <a:pt x="3102216" y="6019800"/>
                  </a:lnTo>
                  <a:lnTo>
                    <a:pt x="3078739" y="6057900"/>
                  </a:lnTo>
                  <a:lnTo>
                    <a:pt x="3056140" y="6108700"/>
                  </a:lnTo>
                  <a:lnTo>
                    <a:pt x="3034434" y="6159500"/>
                  </a:lnTo>
                  <a:lnTo>
                    <a:pt x="3013634" y="6197600"/>
                  </a:lnTo>
                  <a:lnTo>
                    <a:pt x="2993751" y="6248400"/>
                  </a:lnTo>
                  <a:lnTo>
                    <a:pt x="2974800" y="6299200"/>
                  </a:lnTo>
                  <a:lnTo>
                    <a:pt x="2956792" y="6337300"/>
                  </a:lnTo>
                  <a:lnTo>
                    <a:pt x="2939742" y="6388100"/>
                  </a:lnTo>
                  <a:lnTo>
                    <a:pt x="2923661" y="6438900"/>
                  </a:lnTo>
                  <a:lnTo>
                    <a:pt x="2908563" y="6477000"/>
                  </a:lnTo>
                  <a:lnTo>
                    <a:pt x="2894461" y="6527800"/>
                  </a:lnTo>
                  <a:lnTo>
                    <a:pt x="2881367" y="6565900"/>
                  </a:lnTo>
                  <a:lnTo>
                    <a:pt x="2869295" y="6616700"/>
                  </a:lnTo>
                  <a:lnTo>
                    <a:pt x="2858257" y="6667500"/>
                  </a:lnTo>
                  <a:lnTo>
                    <a:pt x="2848266" y="6705600"/>
                  </a:lnTo>
                  <a:lnTo>
                    <a:pt x="2839336" y="6756400"/>
                  </a:lnTo>
                  <a:lnTo>
                    <a:pt x="2831479" y="6807200"/>
                  </a:lnTo>
                  <a:lnTo>
                    <a:pt x="2824708" y="6845300"/>
                  </a:lnTo>
                  <a:lnTo>
                    <a:pt x="2876224" y="6858000"/>
                  </a:lnTo>
                  <a:lnTo>
                    <a:pt x="2927959" y="6858000"/>
                  </a:lnTo>
                  <a:lnTo>
                    <a:pt x="2979927" y="6870700"/>
                  </a:lnTo>
                  <a:lnTo>
                    <a:pt x="3137357" y="6870700"/>
                  </a:lnTo>
                  <a:lnTo>
                    <a:pt x="3136113" y="6832600"/>
                  </a:lnTo>
                  <a:lnTo>
                    <a:pt x="3136609" y="6781800"/>
                  </a:lnTo>
                  <a:lnTo>
                    <a:pt x="3138816" y="6731000"/>
                  </a:lnTo>
                  <a:lnTo>
                    <a:pt x="3142705" y="6680200"/>
                  </a:lnTo>
                  <a:lnTo>
                    <a:pt x="3148249" y="6629400"/>
                  </a:lnTo>
                  <a:lnTo>
                    <a:pt x="3155418" y="6578600"/>
                  </a:lnTo>
                  <a:lnTo>
                    <a:pt x="3164185" y="6527800"/>
                  </a:lnTo>
                  <a:lnTo>
                    <a:pt x="3174522" y="6477000"/>
                  </a:lnTo>
                  <a:lnTo>
                    <a:pt x="3186398" y="6426200"/>
                  </a:lnTo>
                  <a:lnTo>
                    <a:pt x="3199788" y="6375400"/>
                  </a:lnTo>
                  <a:lnTo>
                    <a:pt x="3214661" y="6324600"/>
                  </a:lnTo>
                  <a:lnTo>
                    <a:pt x="3230989" y="6273800"/>
                  </a:lnTo>
                  <a:lnTo>
                    <a:pt x="3248745" y="6223000"/>
                  </a:lnTo>
                  <a:lnTo>
                    <a:pt x="3267900" y="6172200"/>
                  </a:lnTo>
                  <a:lnTo>
                    <a:pt x="3274631" y="6172200"/>
                  </a:lnTo>
                  <a:lnTo>
                    <a:pt x="3274631" y="5727700"/>
                  </a:lnTo>
                  <a:lnTo>
                    <a:pt x="3267900" y="5727700"/>
                  </a:lnTo>
                  <a:lnTo>
                    <a:pt x="3242884" y="5689600"/>
                  </a:lnTo>
                  <a:lnTo>
                    <a:pt x="3217291" y="5651500"/>
                  </a:lnTo>
                  <a:lnTo>
                    <a:pt x="3191128" y="5613400"/>
                  </a:lnTo>
                  <a:lnTo>
                    <a:pt x="3164405" y="5562600"/>
                  </a:lnTo>
                  <a:lnTo>
                    <a:pt x="3137128" y="5524500"/>
                  </a:lnTo>
                  <a:lnTo>
                    <a:pt x="3109306" y="5486400"/>
                  </a:lnTo>
                  <a:lnTo>
                    <a:pt x="3080947" y="5448300"/>
                  </a:lnTo>
                  <a:lnTo>
                    <a:pt x="3052058" y="5410200"/>
                  </a:lnTo>
                  <a:lnTo>
                    <a:pt x="3022649" y="5372100"/>
                  </a:lnTo>
                  <a:lnTo>
                    <a:pt x="2992726" y="5334000"/>
                  </a:lnTo>
                  <a:lnTo>
                    <a:pt x="2962297" y="5295900"/>
                  </a:lnTo>
                  <a:lnTo>
                    <a:pt x="2931372" y="5245100"/>
                  </a:lnTo>
                  <a:lnTo>
                    <a:pt x="2899957" y="5207000"/>
                  </a:lnTo>
                  <a:lnTo>
                    <a:pt x="2868060" y="5168900"/>
                  </a:lnTo>
                  <a:close/>
                </a:path>
                <a:path w="3274695" h="6870700">
                  <a:moveTo>
                    <a:pt x="2122639" y="4368800"/>
                  </a:moveTo>
                  <a:lnTo>
                    <a:pt x="1853437" y="4368800"/>
                  </a:lnTo>
                  <a:lnTo>
                    <a:pt x="1887398" y="4394200"/>
                  </a:lnTo>
                  <a:lnTo>
                    <a:pt x="1921438" y="4432300"/>
                  </a:lnTo>
                  <a:lnTo>
                    <a:pt x="1989726" y="4495800"/>
                  </a:lnTo>
                  <a:lnTo>
                    <a:pt x="2126919" y="4635500"/>
                  </a:lnTo>
                  <a:lnTo>
                    <a:pt x="2164751" y="4673600"/>
                  </a:lnTo>
                  <a:lnTo>
                    <a:pt x="2239350" y="4749800"/>
                  </a:lnTo>
                  <a:lnTo>
                    <a:pt x="2276104" y="4787900"/>
                  </a:lnTo>
                  <a:lnTo>
                    <a:pt x="2312484" y="4826000"/>
                  </a:lnTo>
                  <a:lnTo>
                    <a:pt x="2348482" y="4864100"/>
                  </a:lnTo>
                  <a:lnTo>
                    <a:pt x="2384092" y="4902200"/>
                  </a:lnTo>
                  <a:lnTo>
                    <a:pt x="2419305" y="4940300"/>
                  </a:lnTo>
                  <a:lnTo>
                    <a:pt x="2454115" y="4978400"/>
                  </a:lnTo>
                  <a:lnTo>
                    <a:pt x="2488514" y="5016500"/>
                  </a:lnTo>
                  <a:lnTo>
                    <a:pt x="2455975" y="5054600"/>
                  </a:lnTo>
                  <a:lnTo>
                    <a:pt x="2423937" y="5105400"/>
                  </a:lnTo>
                  <a:lnTo>
                    <a:pt x="2392405" y="5143500"/>
                  </a:lnTo>
                  <a:lnTo>
                    <a:pt x="2361387" y="5194300"/>
                  </a:lnTo>
                  <a:lnTo>
                    <a:pt x="2330889" y="5232400"/>
                  </a:lnTo>
                  <a:lnTo>
                    <a:pt x="2300917" y="5283200"/>
                  </a:lnTo>
                  <a:lnTo>
                    <a:pt x="2271477" y="5321300"/>
                  </a:lnTo>
                  <a:lnTo>
                    <a:pt x="2242577" y="5372100"/>
                  </a:lnTo>
                  <a:lnTo>
                    <a:pt x="2214222" y="5422900"/>
                  </a:lnTo>
                  <a:lnTo>
                    <a:pt x="2186419" y="5461000"/>
                  </a:lnTo>
                  <a:lnTo>
                    <a:pt x="2159174" y="5511800"/>
                  </a:lnTo>
                  <a:lnTo>
                    <a:pt x="2132495" y="5549900"/>
                  </a:lnTo>
                  <a:lnTo>
                    <a:pt x="2106386" y="5600700"/>
                  </a:lnTo>
                  <a:lnTo>
                    <a:pt x="2080855" y="5638800"/>
                  </a:lnTo>
                  <a:lnTo>
                    <a:pt x="2055909" y="5689600"/>
                  </a:lnTo>
                  <a:lnTo>
                    <a:pt x="2031553" y="5740400"/>
                  </a:lnTo>
                  <a:lnTo>
                    <a:pt x="2007793" y="5778500"/>
                  </a:lnTo>
                  <a:lnTo>
                    <a:pt x="1984638" y="5829300"/>
                  </a:lnTo>
                  <a:lnTo>
                    <a:pt x="1962092" y="5867400"/>
                  </a:lnTo>
                  <a:lnTo>
                    <a:pt x="1940162" y="5918200"/>
                  </a:lnTo>
                  <a:lnTo>
                    <a:pt x="1918856" y="5956300"/>
                  </a:lnTo>
                  <a:lnTo>
                    <a:pt x="1898178" y="6007100"/>
                  </a:lnTo>
                  <a:lnTo>
                    <a:pt x="1878136" y="6057900"/>
                  </a:lnTo>
                  <a:lnTo>
                    <a:pt x="1858736" y="6096000"/>
                  </a:lnTo>
                  <a:lnTo>
                    <a:pt x="1839985" y="6146800"/>
                  </a:lnTo>
                  <a:lnTo>
                    <a:pt x="1821889" y="6184900"/>
                  </a:lnTo>
                  <a:lnTo>
                    <a:pt x="1804454" y="6235700"/>
                  </a:lnTo>
                  <a:lnTo>
                    <a:pt x="1787687" y="6273800"/>
                  </a:lnTo>
                  <a:lnTo>
                    <a:pt x="1771594" y="6324600"/>
                  </a:lnTo>
                  <a:lnTo>
                    <a:pt x="1756181" y="6375400"/>
                  </a:lnTo>
                  <a:lnTo>
                    <a:pt x="1741456" y="6413500"/>
                  </a:lnTo>
                  <a:lnTo>
                    <a:pt x="1727425" y="6464300"/>
                  </a:lnTo>
                  <a:lnTo>
                    <a:pt x="1714093" y="6502400"/>
                  </a:lnTo>
                  <a:lnTo>
                    <a:pt x="1920659" y="6604000"/>
                  </a:lnTo>
                  <a:lnTo>
                    <a:pt x="1932435" y="6553200"/>
                  </a:lnTo>
                  <a:lnTo>
                    <a:pt x="1944940" y="6515100"/>
                  </a:lnTo>
                  <a:lnTo>
                    <a:pt x="1958165" y="6464300"/>
                  </a:lnTo>
                  <a:lnTo>
                    <a:pt x="1972104" y="6426200"/>
                  </a:lnTo>
                  <a:lnTo>
                    <a:pt x="1986750" y="6375400"/>
                  </a:lnTo>
                  <a:lnTo>
                    <a:pt x="2002097" y="6337300"/>
                  </a:lnTo>
                  <a:lnTo>
                    <a:pt x="2018138" y="6286500"/>
                  </a:lnTo>
                  <a:lnTo>
                    <a:pt x="2034867" y="6248400"/>
                  </a:lnTo>
                  <a:lnTo>
                    <a:pt x="2052276" y="6197600"/>
                  </a:lnTo>
                  <a:lnTo>
                    <a:pt x="2070359" y="6159500"/>
                  </a:lnTo>
                  <a:lnTo>
                    <a:pt x="2089110" y="6108700"/>
                  </a:lnTo>
                  <a:lnTo>
                    <a:pt x="2108521" y="6070600"/>
                  </a:lnTo>
                  <a:lnTo>
                    <a:pt x="2128587" y="6019800"/>
                  </a:lnTo>
                  <a:lnTo>
                    <a:pt x="2149300" y="5969000"/>
                  </a:lnTo>
                  <a:lnTo>
                    <a:pt x="2170654" y="5930900"/>
                  </a:lnTo>
                  <a:lnTo>
                    <a:pt x="2192642" y="5880100"/>
                  </a:lnTo>
                  <a:lnTo>
                    <a:pt x="2215257" y="5842000"/>
                  </a:lnTo>
                  <a:lnTo>
                    <a:pt x="2238493" y="5791200"/>
                  </a:lnTo>
                  <a:lnTo>
                    <a:pt x="2262344" y="5753100"/>
                  </a:lnTo>
                  <a:lnTo>
                    <a:pt x="2286802" y="5702300"/>
                  </a:lnTo>
                  <a:lnTo>
                    <a:pt x="2311860" y="5664200"/>
                  </a:lnTo>
                  <a:lnTo>
                    <a:pt x="2337513" y="5613400"/>
                  </a:lnTo>
                  <a:lnTo>
                    <a:pt x="2363753" y="5575300"/>
                  </a:lnTo>
                  <a:lnTo>
                    <a:pt x="2390574" y="5524500"/>
                  </a:lnTo>
                  <a:lnTo>
                    <a:pt x="2417970" y="5486400"/>
                  </a:lnTo>
                  <a:lnTo>
                    <a:pt x="2445933" y="5435600"/>
                  </a:lnTo>
                  <a:lnTo>
                    <a:pt x="2474456" y="5384800"/>
                  </a:lnTo>
                  <a:lnTo>
                    <a:pt x="2503534" y="5346700"/>
                  </a:lnTo>
                  <a:lnTo>
                    <a:pt x="2533160" y="5295900"/>
                  </a:lnTo>
                  <a:lnTo>
                    <a:pt x="2563326" y="5257800"/>
                  </a:lnTo>
                  <a:lnTo>
                    <a:pt x="2594027" y="5207000"/>
                  </a:lnTo>
                  <a:lnTo>
                    <a:pt x="2625255" y="5168900"/>
                  </a:lnTo>
                  <a:lnTo>
                    <a:pt x="2868060" y="5168900"/>
                  </a:lnTo>
                  <a:lnTo>
                    <a:pt x="2835690" y="5130800"/>
                  </a:lnTo>
                  <a:lnTo>
                    <a:pt x="2802855" y="5092700"/>
                  </a:lnTo>
                  <a:lnTo>
                    <a:pt x="2769563" y="5054600"/>
                  </a:lnTo>
                  <a:lnTo>
                    <a:pt x="2735821" y="5016500"/>
                  </a:lnTo>
                  <a:lnTo>
                    <a:pt x="2764589" y="4978400"/>
                  </a:lnTo>
                  <a:lnTo>
                    <a:pt x="2793722" y="4940300"/>
                  </a:lnTo>
                  <a:lnTo>
                    <a:pt x="2823215" y="4902200"/>
                  </a:lnTo>
                  <a:lnTo>
                    <a:pt x="2853064" y="4864100"/>
                  </a:lnTo>
                  <a:lnTo>
                    <a:pt x="2599855" y="4864100"/>
                  </a:lnTo>
                  <a:lnTo>
                    <a:pt x="2566401" y="4826000"/>
                  </a:lnTo>
                  <a:lnTo>
                    <a:pt x="2532574" y="4787900"/>
                  </a:lnTo>
                  <a:lnTo>
                    <a:pt x="2498381" y="4749800"/>
                  </a:lnTo>
                  <a:lnTo>
                    <a:pt x="2463831" y="4711700"/>
                  </a:lnTo>
                  <a:lnTo>
                    <a:pt x="2428930" y="4673600"/>
                  </a:lnTo>
                  <a:lnTo>
                    <a:pt x="2393686" y="4635500"/>
                  </a:lnTo>
                  <a:lnTo>
                    <a:pt x="2358106" y="4597400"/>
                  </a:lnTo>
                  <a:lnTo>
                    <a:pt x="2322197" y="4572000"/>
                  </a:lnTo>
                  <a:lnTo>
                    <a:pt x="2249423" y="4495800"/>
                  </a:lnTo>
                  <a:lnTo>
                    <a:pt x="2180179" y="4419600"/>
                  </a:lnTo>
                  <a:lnTo>
                    <a:pt x="2145626" y="4394200"/>
                  </a:lnTo>
                  <a:lnTo>
                    <a:pt x="2122639" y="4368800"/>
                  </a:lnTo>
                  <a:close/>
                </a:path>
                <a:path w="3274695" h="6870700">
                  <a:moveTo>
                    <a:pt x="3274631" y="6172200"/>
                  </a:moveTo>
                  <a:lnTo>
                    <a:pt x="3267900" y="6172200"/>
                  </a:lnTo>
                  <a:lnTo>
                    <a:pt x="3274631" y="6197600"/>
                  </a:lnTo>
                  <a:lnTo>
                    <a:pt x="3274631" y="6172200"/>
                  </a:lnTo>
                  <a:close/>
                </a:path>
                <a:path w="3274695" h="6870700">
                  <a:moveTo>
                    <a:pt x="1353854" y="3581400"/>
                  </a:moveTo>
                  <a:lnTo>
                    <a:pt x="1076858" y="3581400"/>
                  </a:lnTo>
                  <a:lnTo>
                    <a:pt x="1110810" y="3606800"/>
                  </a:lnTo>
                  <a:lnTo>
                    <a:pt x="1247865" y="3759200"/>
                  </a:lnTo>
                  <a:lnTo>
                    <a:pt x="1282431" y="3784600"/>
                  </a:lnTo>
                  <a:lnTo>
                    <a:pt x="1421838" y="3937000"/>
                  </a:lnTo>
                  <a:lnTo>
                    <a:pt x="1456966" y="3962400"/>
                  </a:lnTo>
                  <a:lnTo>
                    <a:pt x="1598521" y="4114800"/>
                  </a:lnTo>
                  <a:lnTo>
                    <a:pt x="1634160" y="4140200"/>
                  </a:lnTo>
                  <a:lnTo>
                    <a:pt x="1705724" y="4216400"/>
                  </a:lnTo>
                  <a:lnTo>
                    <a:pt x="1671489" y="4254500"/>
                  </a:lnTo>
                  <a:lnTo>
                    <a:pt x="1637546" y="4305300"/>
                  </a:lnTo>
                  <a:lnTo>
                    <a:pt x="1603898" y="4343400"/>
                  </a:lnTo>
                  <a:lnTo>
                    <a:pt x="1570550" y="4381500"/>
                  </a:lnTo>
                  <a:lnTo>
                    <a:pt x="1537506" y="4419600"/>
                  </a:lnTo>
                  <a:lnTo>
                    <a:pt x="1504771" y="4470400"/>
                  </a:lnTo>
                  <a:lnTo>
                    <a:pt x="1472349" y="4508500"/>
                  </a:lnTo>
                  <a:lnTo>
                    <a:pt x="1440244" y="4546600"/>
                  </a:lnTo>
                  <a:lnTo>
                    <a:pt x="1408461" y="4584700"/>
                  </a:lnTo>
                  <a:lnTo>
                    <a:pt x="1377003" y="4635500"/>
                  </a:lnTo>
                  <a:lnTo>
                    <a:pt x="1345876" y="4673600"/>
                  </a:lnTo>
                  <a:lnTo>
                    <a:pt x="1315084" y="4711700"/>
                  </a:lnTo>
                  <a:lnTo>
                    <a:pt x="1284630" y="4749800"/>
                  </a:lnTo>
                  <a:lnTo>
                    <a:pt x="1254520" y="4800600"/>
                  </a:lnTo>
                  <a:lnTo>
                    <a:pt x="1224757" y="4838700"/>
                  </a:lnTo>
                  <a:lnTo>
                    <a:pt x="1195346" y="4876800"/>
                  </a:lnTo>
                  <a:lnTo>
                    <a:pt x="1166291" y="4914900"/>
                  </a:lnTo>
                  <a:lnTo>
                    <a:pt x="1137597" y="4965700"/>
                  </a:lnTo>
                  <a:lnTo>
                    <a:pt x="1109268" y="5003800"/>
                  </a:lnTo>
                  <a:lnTo>
                    <a:pt x="1081308" y="5041900"/>
                  </a:lnTo>
                  <a:lnTo>
                    <a:pt x="1053722" y="5080000"/>
                  </a:lnTo>
                  <a:lnTo>
                    <a:pt x="1026514" y="5130800"/>
                  </a:lnTo>
                  <a:lnTo>
                    <a:pt x="999688" y="5168900"/>
                  </a:lnTo>
                  <a:lnTo>
                    <a:pt x="973248" y="5207000"/>
                  </a:lnTo>
                  <a:lnTo>
                    <a:pt x="947199" y="5257800"/>
                  </a:lnTo>
                  <a:lnTo>
                    <a:pt x="921546" y="5295900"/>
                  </a:lnTo>
                  <a:lnTo>
                    <a:pt x="896292" y="5334000"/>
                  </a:lnTo>
                  <a:lnTo>
                    <a:pt x="871442" y="5372100"/>
                  </a:lnTo>
                  <a:lnTo>
                    <a:pt x="847001" y="5422900"/>
                  </a:lnTo>
                  <a:lnTo>
                    <a:pt x="822972" y="5461000"/>
                  </a:lnTo>
                  <a:lnTo>
                    <a:pt x="799360" y="5499100"/>
                  </a:lnTo>
                  <a:lnTo>
                    <a:pt x="776169" y="5537200"/>
                  </a:lnTo>
                  <a:lnTo>
                    <a:pt x="753404" y="5588000"/>
                  </a:lnTo>
                  <a:lnTo>
                    <a:pt x="731068" y="5626100"/>
                  </a:lnTo>
                  <a:lnTo>
                    <a:pt x="709167" y="5664200"/>
                  </a:lnTo>
                  <a:lnTo>
                    <a:pt x="687704" y="5702300"/>
                  </a:lnTo>
                  <a:lnTo>
                    <a:pt x="721600" y="5740400"/>
                  </a:lnTo>
                  <a:lnTo>
                    <a:pt x="756015" y="5778500"/>
                  </a:lnTo>
                  <a:lnTo>
                    <a:pt x="790951" y="5816600"/>
                  </a:lnTo>
                  <a:lnTo>
                    <a:pt x="826406" y="5854700"/>
                  </a:lnTo>
                  <a:lnTo>
                    <a:pt x="862380" y="5892800"/>
                  </a:lnTo>
                  <a:lnTo>
                    <a:pt x="882293" y="5854700"/>
                  </a:lnTo>
                  <a:lnTo>
                    <a:pt x="902694" y="5803900"/>
                  </a:lnTo>
                  <a:lnTo>
                    <a:pt x="923580" y="5765800"/>
                  </a:lnTo>
                  <a:lnTo>
                    <a:pt x="944944" y="5727700"/>
                  </a:lnTo>
                  <a:lnTo>
                    <a:pt x="966782" y="5676900"/>
                  </a:lnTo>
                  <a:lnTo>
                    <a:pt x="989090" y="5638800"/>
                  </a:lnTo>
                  <a:lnTo>
                    <a:pt x="1011864" y="5600700"/>
                  </a:lnTo>
                  <a:lnTo>
                    <a:pt x="1035097" y="5549900"/>
                  </a:lnTo>
                  <a:lnTo>
                    <a:pt x="1058786" y="5511800"/>
                  </a:lnTo>
                  <a:lnTo>
                    <a:pt x="1082926" y="5461000"/>
                  </a:lnTo>
                  <a:lnTo>
                    <a:pt x="1107513" y="5422900"/>
                  </a:lnTo>
                  <a:lnTo>
                    <a:pt x="1132540" y="5384800"/>
                  </a:lnTo>
                  <a:lnTo>
                    <a:pt x="1158005" y="5334000"/>
                  </a:lnTo>
                  <a:lnTo>
                    <a:pt x="1183901" y="5295900"/>
                  </a:lnTo>
                  <a:lnTo>
                    <a:pt x="1210225" y="5257800"/>
                  </a:lnTo>
                  <a:lnTo>
                    <a:pt x="1236972" y="5207000"/>
                  </a:lnTo>
                  <a:lnTo>
                    <a:pt x="1264137" y="5168900"/>
                  </a:lnTo>
                  <a:lnTo>
                    <a:pt x="1291715" y="5130800"/>
                  </a:lnTo>
                  <a:lnTo>
                    <a:pt x="1319702" y="5080000"/>
                  </a:lnTo>
                  <a:lnTo>
                    <a:pt x="1348092" y="5041900"/>
                  </a:lnTo>
                  <a:lnTo>
                    <a:pt x="1376882" y="5003800"/>
                  </a:lnTo>
                  <a:lnTo>
                    <a:pt x="1406066" y="4953000"/>
                  </a:lnTo>
                  <a:lnTo>
                    <a:pt x="1435640" y="4914900"/>
                  </a:lnTo>
                  <a:lnTo>
                    <a:pt x="1465599" y="4876800"/>
                  </a:lnTo>
                  <a:lnTo>
                    <a:pt x="1495939" y="4826000"/>
                  </a:lnTo>
                  <a:lnTo>
                    <a:pt x="1526654" y="4787900"/>
                  </a:lnTo>
                  <a:lnTo>
                    <a:pt x="1557740" y="4749800"/>
                  </a:lnTo>
                  <a:lnTo>
                    <a:pt x="1589193" y="4699000"/>
                  </a:lnTo>
                  <a:lnTo>
                    <a:pt x="1621007" y="4660900"/>
                  </a:lnTo>
                  <a:lnTo>
                    <a:pt x="1653178" y="4622800"/>
                  </a:lnTo>
                  <a:lnTo>
                    <a:pt x="1685702" y="4572000"/>
                  </a:lnTo>
                  <a:lnTo>
                    <a:pt x="1718573" y="4533900"/>
                  </a:lnTo>
                  <a:lnTo>
                    <a:pt x="1751786" y="4495800"/>
                  </a:lnTo>
                  <a:lnTo>
                    <a:pt x="1785338" y="4445000"/>
                  </a:lnTo>
                  <a:lnTo>
                    <a:pt x="1819224" y="4406900"/>
                  </a:lnTo>
                  <a:lnTo>
                    <a:pt x="1853437" y="4368800"/>
                  </a:lnTo>
                  <a:lnTo>
                    <a:pt x="2122639" y="4368800"/>
                  </a:lnTo>
                  <a:lnTo>
                    <a:pt x="2076665" y="4318000"/>
                  </a:lnTo>
                  <a:lnTo>
                    <a:pt x="2007912" y="4254500"/>
                  </a:lnTo>
                  <a:lnTo>
                    <a:pt x="1973618" y="4216400"/>
                  </a:lnTo>
                  <a:lnTo>
                    <a:pt x="2036725" y="4140200"/>
                  </a:lnTo>
                  <a:lnTo>
                    <a:pt x="2090047" y="4076700"/>
                  </a:lnTo>
                  <a:lnTo>
                    <a:pt x="1828368" y="4076700"/>
                  </a:lnTo>
                  <a:lnTo>
                    <a:pt x="1643286" y="3886200"/>
                  </a:lnTo>
                  <a:lnTo>
                    <a:pt x="1461346" y="3695700"/>
                  </a:lnTo>
                  <a:lnTo>
                    <a:pt x="1353854" y="3581400"/>
                  </a:lnTo>
                  <a:close/>
                </a:path>
                <a:path w="3274695" h="6870700">
                  <a:moveTo>
                    <a:pt x="3274631" y="5715000"/>
                  </a:moveTo>
                  <a:lnTo>
                    <a:pt x="3267900" y="5727700"/>
                  </a:lnTo>
                  <a:lnTo>
                    <a:pt x="3274631" y="5727700"/>
                  </a:lnTo>
                  <a:lnTo>
                    <a:pt x="3274631" y="5715000"/>
                  </a:lnTo>
                  <a:close/>
                </a:path>
                <a:path w="3274695" h="6870700">
                  <a:moveTo>
                    <a:pt x="2807495" y="3581400"/>
                  </a:moveTo>
                  <a:lnTo>
                    <a:pt x="2537599" y="3581400"/>
                  </a:lnTo>
                  <a:lnTo>
                    <a:pt x="2645553" y="3695700"/>
                  </a:lnTo>
                  <a:lnTo>
                    <a:pt x="2828264" y="3886200"/>
                  </a:lnTo>
                  <a:lnTo>
                    <a:pt x="2863628" y="3924300"/>
                  </a:lnTo>
                  <a:lnTo>
                    <a:pt x="2898788" y="3949700"/>
                  </a:lnTo>
                  <a:lnTo>
                    <a:pt x="2933738" y="3987800"/>
                  </a:lnTo>
                  <a:lnTo>
                    <a:pt x="3002977" y="4064000"/>
                  </a:lnTo>
                  <a:lnTo>
                    <a:pt x="3071284" y="4140200"/>
                  </a:lnTo>
                  <a:lnTo>
                    <a:pt x="3138601" y="4216400"/>
                  </a:lnTo>
                  <a:lnTo>
                    <a:pt x="3104573" y="4254500"/>
                  </a:lnTo>
                  <a:lnTo>
                    <a:pt x="3037336" y="4330700"/>
                  </a:lnTo>
                  <a:lnTo>
                    <a:pt x="2971218" y="4406900"/>
                  </a:lnTo>
                  <a:lnTo>
                    <a:pt x="2938589" y="4445000"/>
                  </a:lnTo>
                  <a:lnTo>
                    <a:pt x="2906252" y="4483100"/>
                  </a:lnTo>
                  <a:lnTo>
                    <a:pt x="2874211" y="4521200"/>
                  </a:lnTo>
                  <a:lnTo>
                    <a:pt x="2842470" y="4559300"/>
                  </a:lnTo>
                  <a:lnTo>
                    <a:pt x="2811034" y="4597400"/>
                  </a:lnTo>
                  <a:lnTo>
                    <a:pt x="2779907" y="4635500"/>
                  </a:lnTo>
                  <a:lnTo>
                    <a:pt x="2749092" y="4673600"/>
                  </a:lnTo>
                  <a:lnTo>
                    <a:pt x="2718595" y="4711700"/>
                  </a:lnTo>
                  <a:lnTo>
                    <a:pt x="2688418" y="4749800"/>
                  </a:lnTo>
                  <a:lnTo>
                    <a:pt x="2658566" y="4787900"/>
                  </a:lnTo>
                  <a:lnTo>
                    <a:pt x="2629044" y="4826000"/>
                  </a:lnTo>
                  <a:lnTo>
                    <a:pt x="2599855" y="4864100"/>
                  </a:lnTo>
                  <a:lnTo>
                    <a:pt x="2853064" y="4864100"/>
                  </a:lnTo>
                  <a:lnTo>
                    <a:pt x="2883263" y="4826000"/>
                  </a:lnTo>
                  <a:lnTo>
                    <a:pt x="2913809" y="4787900"/>
                  </a:lnTo>
                  <a:lnTo>
                    <a:pt x="2944696" y="4749800"/>
                  </a:lnTo>
                  <a:lnTo>
                    <a:pt x="2975919" y="4711700"/>
                  </a:lnTo>
                  <a:lnTo>
                    <a:pt x="3007475" y="4660900"/>
                  </a:lnTo>
                  <a:lnTo>
                    <a:pt x="3039358" y="4622800"/>
                  </a:lnTo>
                  <a:lnTo>
                    <a:pt x="3071563" y="4584700"/>
                  </a:lnTo>
                  <a:lnTo>
                    <a:pt x="3104086" y="4546600"/>
                  </a:lnTo>
                  <a:lnTo>
                    <a:pt x="3136922" y="4508500"/>
                  </a:lnTo>
                  <a:lnTo>
                    <a:pt x="3170067" y="4470400"/>
                  </a:lnTo>
                  <a:lnTo>
                    <a:pt x="3203515" y="4432300"/>
                  </a:lnTo>
                  <a:lnTo>
                    <a:pt x="3271304" y="4356100"/>
                  </a:lnTo>
                  <a:lnTo>
                    <a:pt x="3274631" y="4356100"/>
                  </a:lnTo>
                  <a:lnTo>
                    <a:pt x="3274631" y="4064000"/>
                  </a:lnTo>
                  <a:lnTo>
                    <a:pt x="3272231" y="4064000"/>
                  </a:lnTo>
                  <a:lnTo>
                    <a:pt x="3205970" y="3987800"/>
                  </a:lnTo>
                  <a:lnTo>
                    <a:pt x="3172546" y="3962400"/>
                  </a:lnTo>
                  <a:lnTo>
                    <a:pt x="3071078" y="3848100"/>
                  </a:lnTo>
                  <a:lnTo>
                    <a:pt x="3002422" y="3771900"/>
                  </a:lnTo>
                  <a:lnTo>
                    <a:pt x="2967786" y="3746500"/>
                  </a:lnTo>
                  <a:lnTo>
                    <a:pt x="2819711" y="3594100"/>
                  </a:lnTo>
                  <a:lnTo>
                    <a:pt x="2807495" y="3581400"/>
                  </a:lnTo>
                  <a:close/>
                </a:path>
                <a:path w="3274695" h="6870700">
                  <a:moveTo>
                    <a:pt x="98640" y="2108200"/>
                  </a:moveTo>
                  <a:lnTo>
                    <a:pt x="78702" y="2159000"/>
                  </a:lnTo>
                  <a:lnTo>
                    <a:pt x="59435" y="2209800"/>
                  </a:lnTo>
                  <a:lnTo>
                    <a:pt x="40876" y="2260600"/>
                  </a:lnTo>
                  <a:lnTo>
                    <a:pt x="23063" y="2311400"/>
                  </a:lnTo>
                  <a:lnTo>
                    <a:pt x="6032" y="2362200"/>
                  </a:lnTo>
                  <a:lnTo>
                    <a:pt x="36228" y="2400300"/>
                  </a:lnTo>
                  <a:lnTo>
                    <a:pt x="66684" y="2438400"/>
                  </a:lnTo>
                  <a:lnTo>
                    <a:pt x="97396" y="2476500"/>
                  </a:lnTo>
                  <a:lnTo>
                    <a:pt x="159576" y="2552700"/>
                  </a:lnTo>
                  <a:lnTo>
                    <a:pt x="222742" y="2628900"/>
                  </a:lnTo>
                  <a:lnTo>
                    <a:pt x="286868" y="2705100"/>
                  </a:lnTo>
                  <a:lnTo>
                    <a:pt x="351927" y="2781300"/>
                  </a:lnTo>
                  <a:lnTo>
                    <a:pt x="417893" y="2857500"/>
                  </a:lnTo>
                  <a:lnTo>
                    <a:pt x="484740" y="2933700"/>
                  </a:lnTo>
                  <a:lnTo>
                    <a:pt x="552441" y="3009900"/>
                  </a:lnTo>
                  <a:lnTo>
                    <a:pt x="620970" y="3086100"/>
                  </a:lnTo>
                  <a:lnTo>
                    <a:pt x="725257" y="3200400"/>
                  </a:lnTo>
                  <a:lnTo>
                    <a:pt x="831258" y="3314700"/>
                  </a:lnTo>
                  <a:lnTo>
                    <a:pt x="938885" y="3429000"/>
                  </a:lnTo>
                  <a:lnTo>
                    <a:pt x="830658" y="3543300"/>
                  </a:lnTo>
                  <a:lnTo>
                    <a:pt x="724054" y="3657600"/>
                  </a:lnTo>
                  <a:lnTo>
                    <a:pt x="619158" y="3771900"/>
                  </a:lnTo>
                  <a:lnTo>
                    <a:pt x="516055" y="3886200"/>
                  </a:lnTo>
                  <a:lnTo>
                    <a:pt x="448359" y="3962400"/>
                  </a:lnTo>
                  <a:lnTo>
                    <a:pt x="381523" y="4038600"/>
                  </a:lnTo>
                  <a:lnTo>
                    <a:pt x="315573" y="4114800"/>
                  </a:lnTo>
                  <a:lnTo>
                    <a:pt x="250534" y="4191000"/>
                  </a:lnTo>
                  <a:lnTo>
                    <a:pt x="186432" y="4267200"/>
                  </a:lnTo>
                  <a:lnTo>
                    <a:pt x="123292" y="4343400"/>
                  </a:lnTo>
                  <a:lnTo>
                    <a:pt x="61140" y="4419600"/>
                  </a:lnTo>
                  <a:lnTo>
                    <a:pt x="30441" y="4457700"/>
                  </a:lnTo>
                  <a:lnTo>
                    <a:pt x="0" y="4495800"/>
                  </a:lnTo>
                  <a:lnTo>
                    <a:pt x="16682" y="4546600"/>
                  </a:lnTo>
                  <a:lnTo>
                    <a:pt x="34190" y="4597400"/>
                  </a:lnTo>
                  <a:lnTo>
                    <a:pt x="52492" y="4648200"/>
                  </a:lnTo>
                  <a:lnTo>
                    <a:pt x="71559" y="4699000"/>
                  </a:lnTo>
                  <a:lnTo>
                    <a:pt x="91363" y="4749800"/>
                  </a:lnTo>
                  <a:lnTo>
                    <a:pt x="120453" y="4711700"/>
                  </a:lnTo>
                  <a:lnTo>
                    <a:pt x="149835" y="4673600"/>
                  </a:lnTo>
                  <a:lnTo>
                    <a:pt x="179507" y="4635500"/>
                  </a:lnTo>
                  <a:lnTo>
                    <a:pt x="209464" y="4597400"/>
                  </a:lnTo>
                  <a:lnTo>
                    <a:pt x="239703" y="4546600"/>
                  </a:lnTo>
                  <a:lnTo>
                    <a:pt x="270221" y="4508500"/>
                  </a:lnTo>
                  <a:lnTo>
                    <a:pt x="301013" y="4470400"/>
                  </a:lnTo>
                  <a:lnTo>
                    <a:pt x="332077" y="4432300"/>
                  </a:lnTo>
                  <a:lnTo>
                    <a:pt x="363408" y="4394200"/>
                  </a:lnTo>
                  <a:lnTo>
                    <a:pt x="426859" y="4318000"/>
                  </a:lnTo>
                  <a:lnTo>
                    <a:pt x="491338" y="4241800"/>
                  </a:lnTo>
                  <a:lnTo>
                    <a:pt x="556817" y="4165600"/>
                  </a:lnTo>
                  <a:lnTo>
                    <a:pt x="623265" y="4089400"/>
                  </a:lnTo>
                  <a:lnTo>
                    <a:pt x="656845" y="4051300"/>
                  </a:lnTo>
                  <a:lnTo>
                    <a:pt x="690656" y="4000500"/>
                  </a:lnTo>
                  <a:lnTo>
                    <a:pt x="758960" y="3924300"/>
                  </a:lnTo>
                  <a:lnTo>
                    <a:pt x="828148" y="3848100"/>
                  </a:lnTo>
                  <a:lnTo>
                    <a:pt x="933526" y="3733800"/>
                  </a:lnTo>
                  <a:lnTo>
                    <a:pt x="1040733" y="3619500"/>
                  </a:lnTo>
                  <a:lnTo>
                    <a:pt x="1076858" y="3581400"/>
                  </a:lnTo>
                  <a:lnTo>
                    <a:pt x="1353854" y="3581400"/>
                  </a:lnTo>
                  <a:lnTo>
                    <a:pt x="1212659" y="3429000"/>
                  </a:lnTo>
                  <a:lnTo>
                    <a:pt x="1342891" y="3289300"/>
                  </a:lnTo>
                  <a:lnTo>
                    <a:pt x="1077950" y="3289300"/>
                  </a:lnTo>
                  <a:lnTo>
                    <a:pt x="1006236" y="3213100"/>
                  </a:lnTo>
                  <a:lnTo>
                    <a:pt x="970676" y="3162300"/>
                  </a:lnTo>
                  <a:lnTo>
                    <a:pt x="865227" y="3048000"/>
                  </a:lnTo>
                  <a:lnTo>
                    <a:pt x="795987" y="2971800"/>
                  </a:lnTo>
                  <a:lnTo>
                    <a:pt x="727628" y="2895600"/>
                  </a:lnTo>
                  <a:lnTo>
                    <a:pt x="660178" y="2819400"/>
                  </a:lnTo>
                  <a:lnTo>
                    <a:pt x="593665" y="2743200"/>
                  </a:lnTo>
                  <a:lnTo>
                    <a:pt x="560768" y="2692400"/>
                  </a:lnTo>
                  <a:lnTo>
                    <a:pt x="495712" y="2616200"/>
                  </a:lnTo>
                  <a:lnTo>
                    <a:pt x="431663" y="2540000"/>
                  </a:lnTo>
                  <a:lnTo>
                    <a:pt x="400025" y="2501900"/>
                  </a:lnTo>
                  <a:lnTo>
                    <a:pt x="368649" y="2463800"/>
                  </a:lnTo>
                  <a:lnTo>
                    <a:pt x="337539" y="2425700"/>
                  </a:lnTo>
                  <a:lnTo>
                    <a:pt x="306697" y="2387600"/>
                  </a:lnTo>
                  <a:lnTo>
                    <a:pt x="276129" y="2349500"/>
                  </a:lnTo>
                  <a:lnTo>
                    <a:pt x="245837" y="2311400"/>
                  </a:lnTo>
                  <a:lnTo>
                    <a:pt x="215824" y="2273300"/>
                  </a:lnTo>
                  <a:lnTo>
                    <a:pt x="186095" y="2222500"/>
                  </a:lnTo>
                  <a:lnTo>
                    <a:pt x="156652" y="2184400"/>
                  </a:lnTo>
                  <a:lnTo>
                    <a:pt x="127499" y="2146300"/>
                  </a:lnTo>
                  <a:lnTo>
                    <a:pt x="98640" y="2108200"/>
                  </a:lnTo>
                  <a:close/>
                </a:path>
                <a:path w="3274695" h="6870700">
                  <a:moveTo>
                    <a:pt x="3274631" y="4356100"/>
                  </a:moveTo>
                  <a:lnTo>
                    <a:pt x="3271304" y="4356100"/>
                  </a:lnTo>
                  <a:lnTo>
                    <a:pt x="3274631" y="4368800"/>
                  </a:lnTo>
                  <a:lnTo>
                    <a:pt x="3274631" y="4356100"/>
                  </a:lnTo>
                  <a:close/>
                </a:path>
                <a:path w="3274695" h="6870700">
                  <a:moveTo>
                    <a:pt x="2104100" y="2794000"/>
                  </a:moveTo>
                  <a:lnTo>
                    <a:pt x="1831936" y="2794000"/>
                  </a:lnTo>
                  <a:lnTo>
                    <a:pt x="1895771" y="2870200"/>
                  </a:lnTo>
                  <a:lnTo>
                    <a:pt x="1960474" y="2946400"/>
                  </a:lnTo>
                  <a:lnTo>
                    <a:pt x="2026022" y="3022600"/>
                  </a:lnTo>
                  <a:lnTo>
                    <a:pt x="2092396" y="3098800"/>
                  </a:lnTo>
                  <a:lnTo>
                    <a:pt x="2193455" y="3213100"/>
                  </a:lnTo>
                  <a:lnTo>
                    <a:pt x="2296249" y="3327400"/>
                  </a:lnTo>
                  <a:lnTo>
                    <a:pt x="2330887" y="3352800"/>
                  </a:lnTo>
                  <a:lnTo>
                    <a:pt x="2400706" y="3429000"/>
                  </a:lnTo>
                  <a:lnTo>
                    <a:pt x="2330629" y="3505200"/>
                  </a:lnTo>
                  <a:lnTo>
                    <a:pt x="2226748" y="3619500"/>
                  </a:lnTo>
                  <a:lnTo>
                    <a:pt x="2124459" y="3733800"/>
                  </a:lnTo>
                  <a:lnTo>
                    <a:pt x="2023884" y="3848100"/>
                  </a:lnTo>
                  <a:lnTo>
                    <a:pt x="1957846" y="3924300"/>
                  </a:lnTo>
                  <a:lnTo>
                    <a:pt x="1892662" y="4000500"/>
                  </a:lnTo>
                  <a:lnTo>
                    <a:pt x="1828368" y="4076700"/>
                  </a:lnTo>
                  <a:lnTo>
                    <a:pt x="2090047" y="4076700"/>
                  </a:lnTo>
                  <a:lnTo>
                    <a:pt x="2133110" y="4025900"/>
                  </a:lnTo>
                  <a:lnTo>
                    <a:pt x="2198477" y="3949700"/>
                  </a:lnTo>
                  <a:lnTo>
                    <a:pt x="2231483" y="3924300"/>
                  </a:lnTo>
                  <a:lnTo>
                    <a:pt x="2298122" y="3848100"/>
                  </a:lnTo>
                  <a:lnTo>
                    <a:pt x="2399601" y="3733800"/>
                  </a:lnTo>
                  <a:lnTo>
                    <a:pt x="2502821" y="3619500"/>
                  </a:lnTo>
                  <a:lnTo>
                    <a:pt x="2537599" y="3581400"/>
                  </a:lnTo>
                  <a:lnTo>
                    <a:pt x="2807495" y="3581400"/>
                  </a:lnTo>
                  <a:lnTo>
                    <a:pt x="2746587" y="3517900"/>
                  </a:lnTo>
                  <a:lnTo>
                    <a:pt x="2710292" y="3467100"/>
                  </a:lnTo>
                  <a:lnTo>
                    <a:pt x="2674188" y="3429000"/>
                  </a:lnTo>
                  <a:lnTo>
                    <a:pt x="2807844" y="3289300"/>
                  </a:lnTo>
                  <a:lnTo>
                    <a:pt x="2538539" y="3289300"/>
                  </a:lnTo>
                  <a:lnTo>
                    <a:pt x="2435249" y="3175000"/>
                  </a:lnTo>
                  <a:lnTo>
                    <a:pt x="2333693" y="3060700"/>
                  </a:lnTo>
                  <a:lnTo>
                    <a:pt x="2267007" y="2984500"/>
                  </a:lnTo>
                  <a:lnTo>
                    <a:pt x="2201175" y="2908300"/>
                  </a:lnTo>
                  <a:lnTo>
                    <a:pt x="2136230" y="2832100"/>
                  </a:lnTo>
                  <a:lnTo>
                    <a:pt x="2104100" y="2794000"/>
                  </a:lnTo>
                  <a:close/>
                </a:path>
                <a:path w="3274695" h="6870700">
                  <a:moveTo>
                    <a:pt x="876325" y="965200"/>
                  </a:moveTo>
                  <a:lnTo>
                    <a:pt x="840195" y="1003300"/>
                  </a:lnTo>
                  <a:lnTo>
                    <a:pt x="804631" y="1041400"/>
                  </a:lnTo>
                  <a:lnTo>
                    <a:pt x="769603" y="1079500"/>
                  </a:lnTo>
                  <a:lnTo>
                    <a:pt x="735078" y="1117600"/>
                  </a:lnTo>
                  <a:lnTo>
                    <a:pt x="701027" y="1155700"/>
                  </a:lnTo>
                  <a:lnTo>
                    <a:pt x="722219" y="1193800"/>
                  </a:lnTo>
                  <a:lnTo>
                    <a:pt x="743852" y="1231900"/>
                  </a:lnTo>
                  <a:lnTo>
                    <a:pt x="765920" y="1282700"/>
                  </a:lnTo>
                  <a:lnTo>
                    <a:pt x="788419" y="1320800"/>
                  </a:lnTo>
                  <a:lnTo>
                    <a:pt x="811345" y="1358900"/>
                  </a:lnTo>
                  <a:lnTo>
                    <a:pt x="834694" y="1397000"/>
                  </a:lnTo>
                  <a:lnTo>
                    <a:pt x="858461" y="1447800"/>
                  </a:lnTo>
                  <a:lnTo>
                    <a:pt x="882642" y="1485900"/>
                  </a:lnTo>
                  <a:lnTo>
                    <a:pt x="907233" y="1524000"/>
                  </a:lnTo>
                  <a:lnTo>
                    <a:pt x="932228" y="1574800"/>
                  </a:lnTo>
                  <a:lnTo>
                    <a:pt x="957625" y="1612900"/>
                  </a:lnTo>
                  <a:lnTo>
                    <a:pt x="983418" y="1651000"/>
                  </a:lnTo>
                  <a:lnTo>
                    <a:pt x="1009603" y="1689100"/>
                  </a:lnTo>
                  <a:lnTo>
                    <a:pt x="1036176" y="1739900"/>
                  </a:lnTo>
                  <a:lnTo>
                    <a:pt x="1063132" y="1778000"/>
                  </a:lnTo>
                  <a:lnTo>
                    <a:pt x="1090467" y="1816100"/>
                  </a:lnTo>
                  <a:lnTo>
                    <a:pt x="1118177" y="1854200"/>
                  </a:lnTo>
                  <a:lnTo>
                    <a:pt x="1146257" y="1905000"/>
                  </a:lnTo>
                  <a:lnTo>
                    <a:pt x="1174703" y="1943100"/>
                  </a:lnTo>
                  <a:lnTo>
                    <a:pt x="1203511" y="1981200"/>
                  </a:lnTo>
                  <a:lnTo>
                    <a:pt x="1232676" y="2019300"/>
                  </a:lnTo>
                  <a:lnTo>
                    <a:pt x="1262194" y="2070100"/>
                  </a:lnTo>
                  <a:lnTo>
                    <a:pt x="1292060" y="2108200"/>
                  </a:lnTo>
                  <a:lnTo>
                    <a:pt x="1322270" y="2146300"/>
                  </a:lnTo>
                  <a:lnTo>
                    <a:pt x="1352821" y="2197100"/>
                  </a:lnTo>
                  <a:lnTo>
                    <a:pt x="1383706" y="2235200"/>
                  </a:lnTo>
                  <a:lnTo>
                    <a:pt x="1414923" y="2273300"/>
                  </a:lnTo>
                  <a:lnTo>
                    <a:pt x="1446467" y="2311400"/>
                  </a:lnTo>
                  <a:lnTo>
                    <a:pt x="1478333" y="2362200"/>
                  </a:lnTo>
                  <a:lnTo>
                    <a:pt x="1510517" y="2400300"/>
                  </a:lnTo>
                  <a:lnTo>
                    <a:pt x="1543014" y="2438400"/>
                  </a:lnTo>
                  <a:lnTo>
                    <a:pt x="1575821" y="2476500"/>
                  </a:lnTo>
                  <a:lnTo>
                    <a:pt x="1608933" y="2527300"/>
                  </a:lnTo>
                  <a:lnTo>
                    <a:pt x="1642345" y="2565400"/>
                  </a:lnTo>
                  <a:lnTo>
                    <a:pt x="1676054" y="2603500"/>
                  </a:lnTo>
                  <a:lnTo>
                    <a:pt x="1710054" y="2654300"/>
                  </a:lnTo>
                  <a:lnTo>
                    <a:pt x="1674092" y="2679700"/>
                  </a:lnTo>
                  <a:lnTo>
                    <a:pt x="1531128" y="2832100"/>
                  </a:lnTo>
                  <a:lnTo>
                    <a:pt x="1495621" y="2857500"/>
                  </a:lnTo>
                  <a:lnTo>
                    <a:pt x="1389702" y="2971800"/>
                  </a:lnTo>
                  <a:lnTo>
                    <a:pt x="1354604" y="2997200"/>
                  </a:lnTo>
                  <a:lnTo>
                    <a:pt x="1215327" y="3149600"/>
                  </a:lnTo>
                  <a:lnTo>
                    <a:pt x="1180798" y="3175000"/>
                  </a:lnTo>
                  <a:lnTo>
                    <a:pt x="1077950" y="3289300"/>
                  </a:lnTo>
                  <a:lnTo>
                    <a:pt x="1342891" y="3289300"/>
                  </a:lnTo>
                  <a:lnTo>
                    <a:pt x="1390727" y="3238500"/>
                  </a:lnTo>
                  <a:lnTo>
                    <a:pt x="1426785" y="3213100"/>
                  </a:lnTo>
                  <a:lnTo>
                    <a:pt x="1609110" y="3022600"/>
                  </a:lnTo>
                  <a:lnTo>
                    <a:pt x="1831936" y="2794000"/>
                  </a:lnTo>
                  <a:lnTo>
                    <a:pt x="2104100" y="2794000"/>
                  </a:lnTo>
                  <a:lnTo>
                    <a:pt x="2040546" y="2717800"/>
                  </a:lnTo>
                  <a:lnTo>
                    <a:pt x="2009130" y="2692400"/>
                  </a:lnTo>
                  <a:lnTo>
                    <a:pt x="1977961" y="2654300"/>
                  </a:lnTo>
                  <a:lnTo>
                    <a:pt x="2046857" y="2578100"/>
                  </a:lnTo>
                  <a:lnTo>
                    <a:pt x="2116032" y="2514600"/>
                  </a:lnTo>
                  <a:lnTo>
                    <a:pt x="2127594" y="2501900"/>
                  </a:lnTo>
                  <a:lnTo>
                    <a:pt x="1858721" y="2501900"/>
                  </a:lnTo>
                  <a:lnTo>
                    <a:pt x="1824739" y="2463800"/>
                  </a:lnTo>
                  <a:lnTo>
                    <a:pt x="1791088" y="2413000"/>
                  </a:lnTo>
                  <a:lnTo>
                    <a:pt x="1757771" y="2374900"/>
                  </a:lnTo>
                  <a:lnTo>
                    <a:pt x="1724793" y="2336800"/>
                  </a:lnTo>
                  <a:lnTo>
                    <a:pt x="1692160" y="2286000"/>
                  </a:lnTo>
                  <a:lnTo>
                    <a:pt x="1659875" y="2247900"/>
                  </a:lnTo>
                  <a:lnTo>
                    <a:pt x="1627943" y="2209800"/>
                  </a:lnTo>
                  <a:lnTo>
                    <a:pt x="1596369" y="2159000"/>
                  </a:lnTo>
                  <a:lnTo>
                    <a:pt x="1565157" y="2120900"/>
                  </a:lnTo>
                  <a:lnTo>
                    <a:pt x="1534313" y="2082800"/>
                  </a:lnTo>
                  <a:lnTo>
                    <a:pt x="1503840" y="2032000"/>
                  </a:lnTo>
                  <a:lnTo>
                    <a:pt x="1473743" y="1993900"/>
                  </a:lnTo>
                  <a:lnTo>
                    <a:pt x="1444027" y="1943100"/>
                  </a:lnTo>
                  <a:lnTo>
                    <a:pt x="1414697" y="1905000"/>
                  </a:lnTo>
                  <a:lnTo>
                    <a:pt x="1385757" y="1866900"/>
                  </a:lnTo>
                  <a:lnTo>
                    <a:pt x="1357212" y="1816100"/>
                  </a:lnTo>
                  <a:lnTo>
                    <a:pt x="1329066" y="1778000"/>
                  </a:lnTo>
                  <a:lnTo>
                    <a:pt x="1301324" y="1739900"/>
                  </a:lnTo>
                  <a:lnTo>
                    <a:pt x="1273991" y="1689100"/>
                  </a:lnTo>
                  <a:lnTo>
                    <a:pt x="1247071" y="1651000"/>
                  </a:lnTo>
                  <a:lnTo>
                    <a:pt x="1220569" y="1612900"/>
                  </a:lnTo>
                  <a:lnTo>
                    <a:pt x="1194489" y="1562100"/>
                  </a:lnTo>
                  <a:lnTo>
                    <a:pt x="1168836" y="1524000"/>
                  </a:lnTo>
                  <a:lnTo>
                    <a:pt x="1143616" y="1485900"/>
                  </a:lnTo>
                  <a:lnTo>
                    <a:pt x="1118831" y="1435100"/>
                  </a:lnTo>
                  <a:lnTo>
                    <a:pt x="1094488" y="1397000"/>
                  </a:lnTo>
                  <a:lnTo>
                    <a:pt x="1070590" y="1358900"/>
                  </a:lnTo>
                  <a:lnTo>
                    <a:pt x="1047142" y="1308100"/>
                  </a:lnTo>
                  <a:lnTo>
                    <a:pt x="1024150" y="1270000"/>
                  </a:lnTo>
                  <a:lnTo>
                    <a:pt x="1001617" y="1219200"/>
                  </a:lnTo>
                  <a:lnTo>
                    <a:pt x="979547" y="1181100"/>
                  </a:lnTo>
                  <a:lnTo>
                    <a:pt x="957947" y="1143000"/>
                  </a:lnTo>
                  <a:lnTo>
                    <a:pt x="936820" y="1092200"/>
                  </a:lnTo>
                  <a:lnTo>
                    <a:pt x="916171" y="1054100"/>
                  </a:lnTo>
                  <a:lnTo>
                    <a:pt x="896004" y="1016000"/>
                  </a:lnTo>
                  <a:lnTo>
                    <a:pt x="876325" y="965200"/>
                  </a:lnTo>
                  <a:close/>
                </a:path>
                <a:path w="3274695" h="6870700">
                  <a:moveTo>
                    <a:pt x="2859666" y="2006600"/>
                  </a:moveTo>
                  <a:lnTo>
                    <a:pt x="2606674" y="2006600"/>
                  </a:lnTo>
                  <a:lnTo>
                    <a:pt x="2635641" y="2044700"/>
                  </a:lnTo>
                  <a:lnTo>
                    <a:pt x="2664936" y="2082800"/>
                  </a:lnTo>
                  <a:lnTo>
                    <a:pt x="2694555" y="2120900"/>
                  </a:lnTo>
                  <a:lnTo>
                    <a:pt x="2724497" y="2159000"/>
                  </a:lnTo>
                  <a:lnTo>
                    <a:pt x="2754757" y="2197100"/>
                  </a:lnTo>
                  <a:lnTo>
                    <a:pt x="2785332" y="2235200"/>
                  </a:lnTo>
                  <a:lnTo>
                    <a:pt x="2816219" y="2273300"/>
                  </a:lnTo>
                  <a:lnTo>
                    <a:pt x="2847415" y="2311400"/>
                  </a:lnTo>
                  <a:lnTo>
                    <a:pt x="2878916" y="2349500"/>
                  </a:lnTo>
                  <a:lnTo>
                    <a:pt x="2910719" y="2387600"/>
                  </a:lnTo>
                  <a:lnTo>
                    <a:pt x="2942822" y="2425700"/>
                  </a:lnTo>
                  <a:lnTo>
                    <a:pt x="2975220" y="2463800"/>
                  </a:lnTo>
                  <a:lnTo>
                    <a:pt x="3007911" y="2501900"/>
                  </a:lnTo>
                  <a:lnTo>
                    <a:pt x="3040891" y="2552700"/>
                  </a:lnTo>
                  <a:lnTo>
                    <a:pt x="3074157" y="2590800"/>
                  </a:lnTo>
                  <a:lnTo>
                    <a:pt x="3141535" y="2667000"/>
                  </a:lnTo>
                  <a:lnTo>
                    <a:pt x="3107857" y="2692400"/>
                  </a:lnTo>
                  <a:lnTo>
                    <a:pt x="3039760" y="2768600"/>
                  </a:lnTo>
                  <a:lnTo>
                    <a:pt x="2970702" y="2844800"/>
                  </a:lnTo>
                  <a:lnTo>
                    <a:pt x="2900711" y="2921000"/>
                  </a:lnTo>
                  <a:lnTo>
                    <a:pt x="2865373" y="2946400"/>
                  </a:lnTo>
                  <a:lnTo>
                    <a:pt x="2792940" y="3022600"/>
                  </a:lnTo>
                  <a:lnTo>
                    <a:pt x="2683071" y="3136900"/>
                  </a:lnTo>
                  <a:lnTo>
                    <a:pt x="2538539" y="3289300"/>
                  </a:lnTo>
                  <a:lnTo>
                    <a:pt x="2807844" y="3289300"/>
                  </a:lnTo>
                  <a:lnTo>
                    <a:pt x="2931225" y="3162300"/>
                  </a:lnTo>
                  <a:lnTo>
                    <a:pt x="3003447" y="3098800"/>
                  </a:lnTo>
                  <a:lnTo>
                    <a:pt x="3072531" y="3022600"/>
                  </a:lnTo>
                  <a:lnTo>
                    <a:pt x="3140709" y="2946400"/>
                  </a:lnTo>
                  <a:lnTo>
                    <a:pt x="3174463" y="2921000"/>
                  </a:lnTo>
                  <a:lnTo>
                    <a:pt x="3241308" y="2844800"/>
                  </a:lnTo>
                  <a:lnTo>
                    <a:pt x="3274402" y="2806700"/>
                  </a:lnTo>
                  <a:lnTo>
                    <a:pt x="3274631" y="2806700"/>
                  </a:lnTo>
                  <a:lnTo>
                    <a:pt x="3274631" y="2514600"/>
                  </a:lnTo>
                  <a:lnTo>
                    <a:pt x="3174479" y="2400300"/>
                  </a:lnTo>
                  <a:lnTo>
                    <a:pt x="3141534" y="2362200"/>
                  </a:lnTo>
                  <a:lnTo>
                    <a:pt x="3108906" y="2324100"/>
                  </a:lnTo>
                  <a:lnTo>
                    <a:pt x="3076597" y="2286000"/>
                  </a:lnTo>
                  <a:lnTo>
                    <a:pt x="3044611" y="2247900"/>
                  </a:lnTo>
                  <a:lnTo>
                    <a:pt x="3012952" y="2209800"/>
                  </a:lnTo>
                  <a:lnTo>
                    <a:pt x="2981622" y="2171700"/>
                  </a:lnTo>
                  <a:lnTo>
                    <a:pt x="2950625" y="2133600"/>
                  </a:lnTo>
                  <a:lnTo>
                    <a:pt x="2919965" y="2095500"/>
                  </a:lnTo>
                  <a:lnTo>
                    <a:pt x="2889644" y="2044700"/>
                  </a:lnTo>
                  <a:lnTo>
                    <a:pt x="2859666" y="2006600"/>
                  </a:lnTo>
                  <a:close/>
                </a:path>
                <a:path w="3274695" h="6870700">
                  <a:moveTo>
                    <a:pt x="1937384" y="266700"/>
                  </a:moveTo>
                  <a:lnTo>
                    <a:pt x="1895104" y="279400"/>
                  </a:lnTo>
                  <a:lnTo>
                    <a:pt x="1853190" y="304800"/>
                  </a:lnTo>
                  <a:lnTo>
                    <a:pt x="1811634" y="317500"/>
                  </a:lnTo>
                  <a:lnTo>
                    <a:pt x="1770428" y="342900"/>
                  </a:lnTo>
                  <a:lnTo>
                    <a:pt x="1729562" y="355600"/>
                  </a:lnTo>
                  <a:lnTo>
                    <a:pt x="1742723" y="406400"/>
                  </a:lnTo>
                  <a:lnTo>
                    <a:pt x="1756580" y="457200"/>
                  </a:lnTo>
                  <a:lnTo>
                    <a:pt x="1771124" y="495300"/>
                  </a:lnTo>
                  <a:lnTo>
                    <a:pt x="1786351" y="546100"/>
                  </a:lnTo>
                  <a:lnTo>
                    <a:pt x="1802254" y="584200"/>
                  </a:lnTo>
                  <a:lnTo>
                    <a:pt x="1818826" y="635000"/>
                  </a:lnTo>
                  <a:lnTo>
                    <a:pt x="1836062" y="673100"/>
                  </a:lnTo>
                  <a:lnTo>
                    <a:pt x="1853954" y="723900"/>
                  </a:lnTo>
                  <a:lnTo>
                    <a:pt x="1872496" y="774700"/>
                  </a:lnTo>
                  <a:lnTo>
                    <a:pt x="1891683" y="812800"/>
                  </a:lnTo>
                  <a:lnTo>
                    <a:pt x="1911507" y="863600"/>
                  </a:lnTo>
                  <a:lnTo>
                    <a:pt x="1931962" y="901700"/>
                  </a:lnTo>
                  <a:lnTo>
                    <a:pt x="1953042" y="952500"/>
                  </a:lnTo>
                  <a:lnTo>
                    <a:pt x="1974741" y="990600"/>
                  </a:lnTo>
                  <a:lnTo>
                    <a:pt x="1997053" y="1041400"/>
                  </a:lnTo>
                  <a:lnTo>
                    <a:pt x="2019970" y="1092200"/>
                  </a:lnTo>
                  <a:lnTo>
                    <a:pt x="2043486" y="1130300"/>
                  </a:lnTo>
                  <a:lnTo>
                    <a:pt x="2067596" y="1181100"/>
                  </a:lnTo>
                  <a:lnTo>
                    <a:pt x="2092293" y="1219200"/>
                  </a:lnTo>
                  <a:lnTo>
                    <a:pt x="2117570" y="1270000"/>
                  </a:lnTo>
                  <a:lnTo>
                    <a:pt x="2143421" y="1320800"/>
                  </a:lnTo>
                  <a:lnTo>
                    <a:pt x="2169841" y="1358900"/>
                  </a:lnTo>
                  <a:lnTo>
                    <a:pt x="2196821" y="1409700"/>
                  </a:lnTo>
                  <a:lnTo>
                    <a:pt x="2224357" y="1447800"/>
                  </a:lnTo>
                  <a:lnTo>
                    <a:pt x="2252441" y="1498600"/>
                  </a:lnTo>
                  <a:lnTo>
                    <a:pt x="2281068" y="1536700"/>
                  </a:lnTo>
                  <a:lnTo>
                    <a:pt x="2310231" y="1587500"/>
                  </a:lnTo>
                  <a:lnTo>
                    <a:pt x="2339923" y="1638300"/>
                  </a:lnTo>
                  <a:lnTo>
                    <a:pt x="2370139" y="1676400"/>
                  </a:lnTo>
                  <a:lnTo>
                    <a:pt x="2400872" y="1727200"/>
                  </a:lnTo>
                  <a:lnTo>
                    <a:pt x="2432115" y="1765300"/>
                  </a:lnTo>
                  <a:lnTo>
                    <a:pt x="2463863" y="1816100"/>
                  </a:lnTo>
                  <a:lnTo>
                    <a:pt x="2496108" y="1854200"/>
                  </a:lnTo>
                  <a:lnTo>
                    <a:pt x="2461679" y="1892300"/>
                  </a:lnTo>
                  <a:lnTo>
                    <a:pt x="2426792" y="1930400"/>
                  </a:lnTo>
                  <a:lnTo>
                    <a:pt x="2391461" y="1968500"/>
                  </a:lnTo>
                  <a:lnTo>
                    <a:pt x="2355701" y="2006600"/>
                  </a:lnTo>
                  <a:lnTo>
                    <a:pt x="2319527" y="2044700"/>
                  </a:lnTo>
                  <a:lnTo>
                    <a:pt x="2282954" y="2082800"/>
                  </a:lnTo>
                  <a:lnTo>
                    <a:pt x="2245997" y="2120900"/>
                  </a:lnTo>
                  <a:lnTo>
                    <a:pt x="2208669" y="2159000"/>
                  </a:lnTo>
                  <a:lnTo>
                    <a:pt x="2132964" y="2235200"/>
                  </a:lnTo>
                  <a:lnTo>
                    <a:pt x="2098442" y="2273300"/>
                  </a:lnTo>
                  <a:lnTo>
                    <a:pt x="2063982" y="2298700"/>
                  </a:lnTo>
                  <a:lnTo>
                    <a:pt x="2029587" y="2336800"/>
                  </a:lnTo>
                  <a:lnTo>
                    <a:pt x="1995262" y="2362200"/>
                  </a:lnTo>
                  <a:lnTo>
                    <a:pt x="1926832" y="2438400"/>
                  </a:lnTo>
                  <a:lnTo>
                    <a:pt x="1892734" y="2463800"/>
                  </a:lnTo>
                  <a:lnTo>
                    <a:pt x="1858721" y="2501900"/>
                  </a:lnTo>
                  <a:lnTo>
                    <a:pt x="2127594" y="2501900"/>
                  </a:lnTo>
                  <a:lnTo>
                    <a:pt x="2185469" y="2438400"/>
                  </a:lnTo>
                  <a:lnTo>
                    <a:pt x="2220281" y="2413000"/>
                  </a:lnTo>
                  <a:lnTo>
                    <a:pt x="2255151" y="2374900"/>
                  </a:lnTo>
                  <a:lnTo>
                    <a:pt x="2327980" y="2298700"/>
                  </a:lnTo>
                  <a:lnTo>
                    <a:pt x="2399622" y="2222500"/>
                  </a:lnTo>
                  <a:lnTo>
                    <a:pt x="2434975" y="2197100"/>
                  </a:lnTo>
                  <a:lnTo>
                    <a:pt x="2470003" y="2159000"/>
                  </a:lnTo>
                  <a:lnTo>
                    <a:pt x="2504697" y="2120900"/>
                  </a:lnTo>
                  <a:lnTo>
                    <a:pt x="2539046" y="2082800"/>
                  </a:lnTo>
                  <a:lnTo>
                    <a:pt x="2573042" y="2044700"/>
                  </a:lnTo>
                  <a:lnTo>
                    <a:pt x="2606674" y="2006600"/>
                  </a:lnTo>
                  <a:lnTo>
                    <a:pt x="2859666" y="2006600"/>
                  </a:lnTo>
                  <a:lnTo>
                    <a:pt x="2830034" y="1968500"/>
                  </a:lnTo>
                  <a:lnTo>
                    <a:pt x="2800752" y="1930400"/>
                  </a:lnTo>
                  <a:lnTo>
                    <a:pt x="2771823" y="1892300"/>
                  </a:lnTo>
                  <a:lnTo>
                    <a:pt x="2743250" y="1854200"/>
                  </a:lnTo>
                  <a:lnTo>
                    <a:pt x="2777197" y="1816100"/>
                  </a:lnTo>
                  <a:lnTo>
                    <a:pt x="2810689" y="1778000"/>
                  </a:lnTo>
                  <a:lnTo>
                    <a:pt x="2843719" y="1739900"/>
                  </a:lnTo>
                  <a:lnTo>
                    <a:pt x="2876281" y="1701800"/>
                  </a:lnTo>
                  <a:lnTo>
                    <a:pt x="2634081" y="1701800"/>
                  </a:lnTo>
                  <a:lnTo>
                    <a:pt x="2603142" y="1663700"/>
                  </a:lnTo>
                  <a:lnTo>
                    <a:pt x="2572728" y="1612900"/>
                  </a:lnTo>
                  <a:lnTo>
                    <a:pt x="2542846" y="1574800"/>
                  </a:lnTo>
                  <a:lnTo>
                    <a:pt x="2513501" y="1524000"/>
                  </a:lnTo>
                  <a:lnTo>
                    <a:pt x="2484702" y="1473200"/>
                  </a:lnTo>
                  <a:lnTo>
                    <a:pt x="2456454" y="1435100"/>
                  </a:lnTo>
                  <a:lnTo>
                    <a:pt x="2428764" y="1384300"/>
                  </a:lnTo>
                  <a:lnTo>
                    <a:pt x="2401639" y="1346200"/>
                  </a:lnTo>
                  <a:lnTo>
                    <a:pt x="2375085" y="1295400"/>
                  </a:lnTo>
                  <a:lnTo>
                    <a:pt x="2349110" y="1257300"/>
                  </a:lnTo>
                  <a:lnTo>
                    <a:pt x="2323719" y="1206500"/>
                  </a:lnTo>
                  <a:lnTo>
                    <a:pt x="2298920" y="1168400"/>
                  </a:lnTo>
                  <a:lnTo>
                    <a:pt x="2274719" y="1117600"/>
                  </a:lnTo>
                  <a:lnTo>
                    <a:pt x="2251122" y="1079500"/>
                  </a:lnTo>
                  <a:lnTo>
                    <a:pt x="2228137" y="1028700"/>
                  </a:lnTo>
                  <a:lnTo>
                    <a:pt x="2205770" y="990600"/>
                  </a:lnTo>
                  <a:lnTo>
                    <a:pt x="2184028" y="939800"/>
                  </a:lnTo>
                  <a:lnTo>
                    <a:pt x="2162917" y="889000"/>
                  </a:lnTo>
                  <a:lnTo>
                    <a:pt x="2142444" y="850900"/>
                  </a:lnTo>
                  <a:lnTo>
                    <a:pt x="2122616" y="800100"/>
                  </a:lnTo>
                  <a:lnTo>
                    <a:pt x="2103439" y="762000"/>
                  </a:lnTo>
                  <a:lnTo>
                    <a:pt x="2084920" y="711200"/>
                  </a:lnTo>
                  <a:lnTo>
                    <a:pt x="2067066" y="673100"/>
                  </a:lnTo>
                  <a:lnTo>
                    <a:pt x="2049883" y="622300"/>
                  </a:lnTo>
                  <a:lnTo>
                    <a:pt x="2033378" y="584200"/>
                  </a:lnTo>
                  <a:lnTo>
                    <a:pt x="2017558" y="533400"/>
                  </a:lnTo>
                  <a:lnTo>
                    <a:pt x="2002428" y="495300"/>
                  </a:lnTo>
                  <a:lnTo>
                    <a:pt x="1987997" y="444500"/>
                  </a:lnTo>
                  <a:lnTo>
                    <a:pt x="1974271" y="406400"/>
                  </a:lnTo>
                  <a:lnTo>
                    <a:pt x="1961255" y="355600"/>
                  </a:lnTo>
                  <a:lnTo>
                    <a:pt x="1948958" y="304800"/>
                  </a:lnTo>
                  <a:lnTo>
                    <a:pt x="1937384" y="266700"/>
                  </a:lnTo>
                  <a:close/>
                </a:path>
                <a:path w="3274695" h="6870700">
                  <a:moveTo>
                    <a:pt x="3154375" y="0"/>
                  </a:moveTo>
                  <a:lnTo>
                    <a:pt x="3049089" y="0"/>
                  </a:lnTo>
                  <a:lnTo>
                    <a:pt x="2996803" y="12700"/>
                  </a:lnTo>
                  <a:lnTo>
                    <a:pt x="2892965" y="12700"/>
                  </a:lnTo>
                  <a:lnTo>
                    <a:pt x="2841421" y="25400"/>
                  </a:lnTo>
                  <a:lnTo>
                    <a:pt x="2848003" y="63500"/>
                  </a:lnTo>
                  <a:lnTo>
                    <a:pt x="2855660" y="114300"/>
                  </a:lnTo>
                  <a:lnTo>
                    <a:pt x="2864380" y="165100"/>
                  </a:lnTo>
                  <a:lnTo>
                    <a:pt x="2874150" y="203200"/>
                  </a:lnTo>
                  <a:lnTo>
                    <a:pt x="2884959" y="254000"/>
                  </a:lnTo>
                  <a:lnTo>
                    <a:pt x="2896795" y="304800"/>
                  </a:lnTo>
                  <a:lnTo>
                    <a:pt x="2909644" y="342900"/>
                  </a:lnTo>
                  <a:lnTo>
                    <a:pt x="2923497" y="393700"/>
                  </a:lnTo>
                  <a:lnTo>
                    <a:pt x="2938340" y="444500"/>
                  </a:lnTo>
                  <a:lnTo>
                    <a:pt x="2954161" y="482600"/>
                  </a:lnTo>
                  <a:lnTo>
                    <a:pt x="2970948" y="533400"/>
                  </a:lnTo>
                  <a:lnTo>
                    <a:pt x="2988690" y="584200"/>
                  </a:lnTo>
                  <a:lnTo>
                    <a:pt x="3007374" y="622300"/>
                  </a:lnTo>
                  <a:lnTo>
                    <a:pt x="3026988" y="673100"/>
                  </a:lnTo>
                  <a:lnTo>
                    <a:pt x="3047520" y="723900"/>
                  </a:lnTo>
                  <a:lnTo>
                    <a:pt x="3068959" y="762000"/>
                  </a:lnTo>
                  <a:lnTo>
                    <a:pt x="3091291" y="812800"/>
                  </a:lnTo>
                  <a:lnTo>
                    <a:pt x="3114505" y="863600"/>
                  </a:lnTo>
                  <a:lnTo>
                    <a:pt x="3138589" y="901700"/>
                  </a:lnTo>
                  <a:lnTo>
                    <a:pt x="3163531" y="952500"/>
                  </a:lnTo>
                  <a:lnTo>
                    <a:pt x="3140791" y="990600"/>
                  </a:lnTo>
                  <a:lnTo>
                    <a:pt x="3117184" y="1028700"/>
                  </a:lnTo>
                  <a:lnTo>
                    <a:pt x="3092724" y="1079500"/>
                  </a:lnTo>
                  <a:lnTo>
                    <a:pt x="3067428" y="1117600"/>
                  </a:lnTo>
                  <a:lnTo>
                    <a:pt x="3041311" y="1155700"/>
                  </a:lnTo>
                  <a:lnTo>
                    <a:pt x="3014388" y="1206500"/>
                  </a:lnTo>
                  <a:lnTo>
                    <a:pt x="2986674" y="1244600"/>
                  </a:lnTo>
                  <a:lnTo>
                    <a:pt x="2958186" y="1282700"/>
                  </a:lnTo>
                  <a:lnTo>
                    <a:pt x="2928939" y="1333500"/>
                  </a:lnTo>
                  <a:lnTo>
                    <a:pt x="2898947" y="1371600"/>
                  </a:lnTo>
                  <a:lnTo>
                    <a:pt x="2868227" y="1409700"/>
                  </a:lnTo>
                  <a:lnTo>
                    <a:pt x="2836793" y="1447800"/>
                  </a:lnTo>
                  <a:lnTo>
                    <a:pt x="2804662" y="1498600"/>
                  </a:lnTo>
                  <a:lnTo>
                    <a:pt x="2771849" y="1536700"/>
                  </a:lnTo>
                  <a:lnTo>
                    <a:pt x="2738369" y="1574800"/>
                  </a:lnTo>
                  <a:lnTo>
                    <a:pt x="2704237" y="1625600"/>
                  </a:lnTo>
                  <a:lnTo>
                    <a:pt x="2669469" y="1663700"/>
                  </a:lnTo>
                  <a:lnTo>
                    <a:pt x="2634081" y="1701800"/>
                  </a:lnTo>
                  <a:lnTo>
                    <a:pt x="2876281" y="1701800"/>
                  </a:lnTo>
                  <a:lnTo>
                    <a:pt x="2908367" y="1663700"/>
                  </a:lnTo>
                  <a:lnTo>
                    <a:pt x="2939969" y="1625600"/>
                  </a:lnTo>
                  <a:lnTo>
                    <a:pt x="2971081" y="1587500"/>
                  </a:lnTo>
                  <a:lnTo>
                    <a:pt x="3001696" y="1549400"/>
                  </a:lnTo>
                  <a:lnTo>
                    <a:pt x="3031805" y="1498600"/>
                  </a:lnTo>
                  <a:lnTo>
                    <a:pt x="3061403" y="1460500"/>
                  </a:lnTo>
                  <a:lnTo>
                    <a:pt x="3090482" y="1422400"/>
                  </a:lnTo>
                  <a:lnTo>
                    <a:pt x="3119035" y="1384300"/>
                  </a:lnTo>
                  <a:lnTo>
                    <a:pt x="3147054" y="1346200"/>
                  </a:lnTo>
                  <a:lnTo>
                    <a:pt x="3174533" y="1308100"/>
                  </a:lnTo>
                  <a:lnTo>
                    <a:pt x="3201464" y="1270000"/>
                  </a:lnTo>
                  <a:lnTo>
                    <a:pt x="3227840" y="1231900"/>
                  </a:lnTo>
                  <a:lnTo>
                    <a:pt x="3253654" y="1193800"/>
                  </a:lnTo>
                  <a:lnTo>
                    <a:pt x="3274631" y="1155700"/>
                  </a:lnTo>
                  <a:lnTo>
                    <a:pt x="3274631" y="685800"/>
                  </a:lnTo>
                  <a:lnTo>
                    <a:pt x="3261525" y="647700"/>
                  </a:lnTo>
                  <a:lnTo>
                    <a:pt x="3244161" y="596900"/>
                  </a:lnTo>
                  <a:lnTo>
                    <a:pt x="3228216" y="546100"/>
                  </a:lnTo>
                  <a:lnTo>
                    <a:pt x="3213719" y="495300"/>
                  </a:lnTo>
                  <a:lnTo>
                    <a:pt x="3200697" y="444500"/>
                  </a:lnTo>
                  <a:lnTo>
                    <a:pt x="3189176" y="393700"/>
                  </a:lnTo>
                  <a:lnTo>
                    <a:pt x="3179186" y="342900"/>
                  </a:lnTo>
                  <a:lnTo>
                    <a:pt x="3170752" y="292100"/>
                  </a:lnTo>
                  <a:lnTo>
                    <a:pt x="3163902" y="254000"/>
                  </a:lnTo>
                  <a:lnTo>
                    <a:pt x="3158664" y="203200"/>
                  </a:lnTo>
                  <a:lnTo>
                    <a:pt x="3155065" y="152400"/>
                  </a:lnTo>
                  <a:lnTo>
                    <a:pt x="3153132" y="101600"/>
                  </a:lnTo>
                  <a:lnTo>
                    <a:pt x="3152893" y="50800"/>
                  </a:lnTo>
                  <a:lnTo>
                    <a:pt x="3154375" y="0"/>
                  </a:lnTo>
                  <a:close/>
                </a:path>
              </a:pathLst>
            </a:cu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47100"/>
                </a:lnSpc>
              </a:pPr>
              <a:endParaRPr lang="en-US" sz="900" spc="25">
                <a:solidFill>
                  <a:srgbClr val="414042"/>
                </a:solidFill>
                <a:latin typeface="Bahnschrift Light" pitchFamily="34" charset="0"/>
                <a:cs typeface="Lucida Sans Unicode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177967" y="2341894"/>
              <a:ext cx="2635250" cy="216406"/>
            </a:xfrm>
            <a:custGeom>
              <a:avLst/>
              <a:gdLst/>
              <a:ahLst/>
              <a:cxnLst/>
              <a:rect l="l" t="t" r="r" b="b"/>
              <a:pathLst>
                <a:path w="2635250">
                  <a:moveTo>
                    <a:pt x="0" y="0"/>
                  </a:moveTo>
                  <a:lnTo>
                    <a:pt x="2635123" y="0"/>
                  </a:lnTo>
                </a:path>
              </a:pathLst>
            </a:cu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47100"/>
                </a:lnSpc>
              </a:pPr>
              <a:endParaRPr lang="en-US" sz="900" spc="25">
                <a:solidFill>
                  <a:srgbClr val="414042"/>
                </a:solidFill>
                <a:latin typeface="Bahnschrift Light" pitchFamily="34" charset="0"/>
                <a:cs typeface="Lucida Sans Unicode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571" y="340689"/>
            <a:ext cx="35877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65" dirty="0"/>
              <a:t>Promoter </a:t>
            </a:r>
            <a:r>
              <a:rPr lang="en-US" spc="155" dirty="0"/>
              <a:t>Team</a:t>
            </a:r>
            <a:endParaRPr spc="155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933782"/>
            <a:ext cx="333933" cy="3505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35719" y="7042366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49" y="6985914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51990" y="2414997"/>
            <a:ext cx="2861310" cy="4125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7300"/>
              </a:lnSpc>
              <a:spcBef>
                <a:spcPts val="100"/>
              </a:spcBef>
            </a:pPr>
            <a:r>
              <a:rPr sz="900" spc="-60" dirty="0">
                <a:latin typeface="Arial" pitchFamily="34" charset="0"/>
                <a:cs typeface="Arial" pitchFamily="34" charset="0"/>
              </a:rPr>
              <a:t>Mr. </a:t>
            </a:r>
            <a:r>
              <a:rPr sz="900" spc="-35" dirty="0">
                <a:latin typeface="Arial" pitchFamily="34" charset="0"/>
                <a:cs typeface="Arial" pitchFamily="34" charset="0"/>
              </a:rPr>
              <a:t>Dilip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Dev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is </a:t>
            </a:r>
            <a:r>
              <a:rPr sz="900" spc="100" dirty="0">
                <a:latin typeface="Arial" pitchFamily="34" charset="0"/>
                <a:cs typeface="Arial" pitchFamily="34" charset="0"/>
              </a:rPr>
              <a:t>a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Masters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in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Economics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&amp; </a:t>
            </a:r>
            <a:r>
              <a:rPr sz="900" spc="45" dirty="0">
                <a:latin typeface="Arial" pitchFamily="34" charset="0"/>
                <a:cs typeface="Arial" pitchFamily="34" charset="0"/>
              </a:rPr>
              <a:t>Commerce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from Indore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University, </a:t>
            </a:r>
            <a:r>
              <a:rPr sz="900" spc="-35" dirty="0">
                <a:latin typeface="Arial" pitchFamily="34" charset="0"/>
                <a:cs typeface="Arial" pitchFamily="34" charset="0"/>
              </a:rPr>
              <a:t>DAVV. </a:t>
            </a:r>
            <a:r>
              <a:rPr sz="900">
                <a:latin typeface="Arial" pitchFamily="34" charset="0"/>
                <a:cs typeface="Arial" pitchFamily="34" charset="0"/>
              </a:rPr>
              <a:t>He </a:t>
            </a:r>
            <a:r>
              <a:rPr sz="900" spc="-5">
                <a:latin typeface="Arial" pitchFamily="34" charset="0"/>
                <a:cs typeface="Arial" pitchFamily="34" charset="0"/>
              </a:rPr>
              <a:t>joined</a:t>
            </a:r>
            <a:r>
              <a:rPr lang="en-US"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>
                <a:latin typeface="Arial" pitchFamily="34" charset="0"/>
                <a:cs typeface="Arial" pitchFamily="34" charset="0"/>
              </a:rPr>
              <a:t>Dev’s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group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in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the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Biscuits </a:t>
            </a:r>
            <a:r>
              <a:rPr sz="900" spc="125" dirty="0">
                <a:latin typeface="Arial" pitchFamily="34" charset="0"/>
                <a:cs typeface="Arial" pitchFamily="34" charset="0"/>
              </a:rPr>
              <a:t>–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Confectionary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division </a:t>
            </a:r>
            <a:r>
              <a:rPr sz="900" spc="40" dirty="0">
                <a:latin typeface="Arial" pitchFamily="34" charset="0"/>
                <a:cs typeface="Arial" pitchFamily="34" charset="0"/>
              </a:rPr>
              <a:t>at </a:t>
            </a:r>
            <a:r>
              <a:rPr sz="900" spc="55" dirty="0">
                <a:latin typeface="Arial" pitchFamily="34" charset="0"/>
                <a:cs typeface="Arial" pitchFamily="34" charset="0"/>
              </a:rPr>
              <a:t>an </a:t>
            </a:r>
            <a:r>
              <a:rPr sz="900" spc="65" dirty="0">
                <a:latin typeface="Arial" pitchFamily="34" charset="0"/>
                <a:cs typeface="Arial" pitchFamily="34" charset="0"/>
              </a:rPr>
              <a:t>age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of </a:t>
            </a:r>
            <a:r>
              <a:rPr sz="900" spc="-190" dirty="0">
                <a:latin typeface="Arial" pitchFamily="34" charset="0"/>
                <a:cs typeface="Arial" pitchFamily="34" charset="0"/>
              </a:rPr>
              <a:t>17 </a:t>
            </a:r>
            <a:r>
              <a:rPr sz="900" spc="-18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years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while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he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was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pursuing higher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studies.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In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the </a:t>
            </a:r>
            <a:r>
              <a:rPr sz="90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forming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years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of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his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career,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he </a:t>
            </a:r>
            <a:r>
              <a:rPr sz="900" dirty="0">
                <a:latin typeface="Arial" pitchFamily="34" charset="0"/>
                <a:cs typeface="Arial" pitchFamily="34" charset="0"/>
              </a:rPr>
              <a:t>got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exposure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within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 differen</a:t>
            </a:r>
            <a:r>
              <a:rPr sz="900" spc="-5" dirty="0">
                <a:latin typeface="Arial" pitchFamily="34" charset="0"/>
                <a:cs typeface="Arial" pitchFamily="34" charset="0"/>
              </a:rPr>
              <a:t>t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manufacturin</a:t>
            </a:r>
            <a:r>
              <a:rPr sz="900" spc="25" dirty="0">
                <a:latin typeface="Arial" pitchFamily="34" charset="0"/>
                <a:cs typeface="Arial" pitchFamily="34" charset="0"/>
              </a:rPr>
              <a:t>g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division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s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o</a:t>
            </a:r>
            <a:r>
              <a:rPr sz="900" spc="-5" dirty="0">
                <a:latin typeface="Arial" pitchFamily="34" charset="0"/>
                <a:cs typeface="Arial" pitchFamily="34" charset="0"/>
              </a:rPr>
              <a:t>f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th</a:t>
            </a:r>
            <a:r>
              <a:rPr sz="900" spc="15" dirty="0">
                <a:latin typeface="Arial" pitchFamily="34" charset="0"/>
                <a:cs typeface="Arial" pitchFamily="34" charset="0"/>
              </a:rPr>
              <a:t>e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group</a:t>
            </a:r>
            <a:r>
              <a:rPr sz="900" spc="-5" dirty="0">
                <a:latin typeface="Arial" pitchFamily="34" charset="0"/>
                <a:cs typeface="Arial" pitchFamily="34" charset="0"/>
              </a:rPr>
              <a:t>,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namely, 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Meta</a:t>
            </a:r>
            <a:r>
              <a:rPr sz="900" spc="5" dirty="0">
                <a:latin typeface="Arial" pitchFamily="34" charset="0"/>
                <a:cs typeface="Arial" pitchFamily="34" charset="0"/>
              </a:rPr>
              <a:t>l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container</a:t>
            </a:r>
            <a:r>
              <a:rPr sz="900" spc="15" dirty="0">
                <a:latin typeface="Arial" pitchFamily="34" charset="0"/>
                <a:cs typeface="Arial" pitchFamily="34" charset="0"/>
              </a:rPr>
              <a:t>s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an</a:t>
            </a:r>
            <a:r>
              <a:rPr sz="900" spc="50" dirty="0">
                <a:latin typeface="Arial" pitchFamily="34" charset="0"/>
                <a:cs typeface="Arial" pitchFamily="34" charset="0"/>
              </a:rPr>
              <a:t>d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printin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g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an</a:t>
            </a:r>
            <a:r>
              <a:rPr sz="900" spc="50" dirty="0">
                <a:latin typeface="Arial" pitchFamily="34" charset="0"/>
                <a:cs typeface="Arial" pitchFamily="34" charset="0"/>
              </a:rPr>
              <a:t>d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Cin</a:t>
            </a:r>
            <a:r>
              <a:rPr sz="900" spc="20" dirty="0">
                <a:latin typeface="Arial" pitchFamily="34" charset="0"/>
                <a:cs typeface="Arial" pitchFamily="34" charset="0"/>
              </a:rPr>
              <a:t>e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0" dirty="0">
                <a:latin typeface="Arial" pitchFamily="34" charset="0"/>
                <a:cs typeface="Arial" pitchFamily="34" charset="0"/>
              </a:rPr>
              <a:t>exhibition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.</a:t>
            </a:r>
            <a:r>
              <a:rPr sz="900" spc="-9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While 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enriching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his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professional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experience,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he</a:t>
            </a:r>
            <a:r>
              <a:rPr sz="900" spc="2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also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did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double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post</a:t>
            </a:r>
            <a:r>
              <a:rPr sz="9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graduation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completed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LLB</a:t>
            </a:r>
            <a:r>
              <a:rPr sz="9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(Hons).</a:t>
            </a:r>
            <a:endParaRPr sz="90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37300"/>
              </a:lnSpc>
              <a:spcBef>
                <a:spcPts val="495"/>
              </a:spcBef>
            </a:pPr>
            <a:r>
              <a:rPr sz="900" spc="-20">
                <a:latin typeface="Arial" pitchFamily="34" charset="0"/>
                <a:cs typeface="Arial" pitchFamily="34" charset="0"/>
              </a:rPr>
              <a:t>In</a:t>
            </a:r>
            <a:r>
              <a:rPr sz="900" spc="-70">
                <a:latin typeface="Arial" pitchFamily="34" charset="0"/>
                <a:cs typeface="Arial" pitchFamily="34" charset="0"/>
              </a:rPr>
              <a:t> </a:t>
            </a:r>
            <a:r>
              <a:rPr sz="900" spc="-90">
                <a:latin typeface="Arial" pitchFamily="34" charset="0"/>
                <a:cs typeface="Arial" pitchFamily="34" charset="0"/>
              </a:rPr>
              <a:t>199</a:t>
            </a:r>
            <a:r>
              <a:rPr lang="en-US" sz="900" spc="-90" dirty="0">
                <a:latin typeface="Arial" pitchFamily="34" charset="0"/>
                <a:cs typeface="Arial" pitchFamily="34" charset="0"/>
              </a:rPr>
              <a:t>4</a:t>
            </a:r>
            <a:r>
              <a:rPr sz="900" spc="-90">
                <a:latin typeface="Arial" pitchFamily="34" charset="0"/>
                <a:cs typeface="Arial" pitchFamily="34" charset="0"/>
              </a:rPr>
              <a:t>,</a:t>
            </a:r>
            <a:r>
              <a:rPr sz="900" spc="-70">
                <a:latin typeface="Arial" pitchFamily="34" charset="0"/>
                <a:cs typeface="Arial" pitchFamily="34" charset="0"/>
              </a:rPr>
              <a:t>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he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laid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the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foundation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stone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of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0" dirty="0">
                <a:latin typeface="Arial" pitchFamily="34" charset="0"/>
                <a:cs typeface="Arial" pitchFamily="34" charset="0"/>
              </a:rPr>
              <a:t>H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D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Wire</a:t>
            </a:r>
            <a:r>
              <a:rPr sz="9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5" dirty="0">
                <a:latin typeface="Arial" pitchFamily="34" charset="0"/>
                <a:cs typeface="Arial" pitchFamily="34" charset="0"/>
              </a:rPr>
              <a:t>(P)</a:t>
            </a:r>
            <a:r>
              <a:rPr sz="900" spc="-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Ltd </a:t>
            </a:r>
            <a:r>
              <a:rPr sz="900" spc="-26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as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0" dirty="0">
                <a:latin typeface="Arial" pitchFamily="34" charset="0"/>
                <a:cs typeface="Arial" pitchFamily="34" charset="0"/>
              </a:rPr>
              <a:t>a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single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product,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mild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steel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wire-drawing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unit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with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0" dirty="0">
                <a:latin typeface="Arial" pitchFamily="34" charset="0"/>
                <a:cs typeface="Arial" pitchFamily="34" charset="0"/>
              </a:rPr>
              <a:t>a </a:t>
            </a:r>
            <a:r>
              <a:rPr sz="900" spc="45" dirty="0">
                <a:latin typeface="Arial" pitchFamily="34" charset="0"/>
                <a:cs typeface="Arial" pitchFamily="34" charset="0"/>
              </a:rPr>
              <a:t>capacity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of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3000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Mt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per annum.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Today,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under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his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guidance, </a:t>
            </a:r>
            <a:r>
              <a:rPr sz="900" spc="-50" dirty="0">
                <a:latin typeface="Arial" pitchFamily="34" charset="0"/>
                <a:cs typeface="Arial" pitchFamily="34" charset="0"/>
              </a:rPr>
              <a:t>H 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D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Wire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produces </a:t>
            </a:r>
            <a:r>
              <a:rPr sz="900" spc="100" dirty="0">
                <a:latin typeface="Arial" pitchFamily="34" charset="0"/>
                <a:cs typeface="Arial" pitchFamily="34" charset="0"/>
              </a:rPr>
              <a:t>a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plethora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of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Mild </a:t>
            </a:r>
            <a:r>
              <a:rPr sz="900" spc="5" dirty="0">
                <a:latin typeface="Arial" pitchFamily="34" charset="0"/>
                <a:cs typeface="Arial" pitchFamily="34" charset="0"/>
              </a:rPr>
              <a:t>steel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&amp;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High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carbon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round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as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well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as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formed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wires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-7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wire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products.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The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company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also serves the fabrication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5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reinforcement</a:t>
            </a:r>
            <a:r>
              <a:rPr sz="900" spc="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industry</a:t>
            </a:r>
            <a:r>
              <a:rPr sz="90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with</a:t>
            </a:r>
            <a:r>
              <a:rPr sz="90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its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range</a:t>
            </a:r>
            <a:r>
              <a:rPr sz="900" spc="33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of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fasteners,</a:t>
            </a:r>
            <a:r>
              <a:rPr sz="9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welding</a:t>
            </a:r>
            <a:r>
              <a:rPr sz="900" spc="-5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electrodes,</a:t>
            </a:r>
            <a:r>
              <a:rPr sz="9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-50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wire</a:t>
            </a:r>
            <a:r>
              <a:rPr sz="900" spc="-50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welded</a:t>
            </a:r>
            <a:r>
              <a:rPr sz="900" spc="-5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mesh</a:t>
            </a:r>
            <a:r>
              <a:rPr sz="900" spc="5">
                <a:latin typeface="Arial" pitchFamily="34" charset="0"/>
                <a:cs typeface="Arial" pitchFamily="34" charset="0"/>
              </a:rPr>
              <a:t>. </a:t>
            </a:r>
            <a:r>
              <a:rPr sz="900" spc="-254">
                <a:latin typeface="Arial" pitchFamily="34" charset="0"/>
                <a:cs typeface="Arial" pitchFamily="34" charset="0"/>
              </a:rPr>
              <a:t> </a:t>
            </a:r>
            <a:endParaRPr sz="90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37200"/>
              </a:lnSpc>
              <a:spcBef>
                <a:spcPts val="505"/>
              </a:spcBef>
            </a:pPr>
            <a:r>
              <a:rPr sz="900" spc="-15" dirty="0">
                <a:latin typeface="Arial" pitchFamily="34" charset="0"/>
                <a:cs typeface="Arial" pitchFamily="34" charset="0"/>
              </a:rPr>
              <a:t>An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exceptional</a:t>
            </a:r>
            <a:r>
              <a:rPr sz="900" spc="5" dirty="0">
                <a:latin typeface="Arial" pitchFamily="34" charset="0"/>
                <a:cs typeface="Arial" pitchFamily="34" charset="0"/>
              </a:rPr>
              <a:t> orator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team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player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he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30" dirty="0">
                <a:latin typeface="Arial" pitchFamily="34" charset="0"/>
                <a:cs typeface="Arial" pitchFamily="34" charset="0"/>
              </a:rPr>
              <a:t>is</a:t>
            </a:r>
            <a:r>
              <a:rPr sz="900" spc="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actively </a:t>
            </a:r>
            <a:r>
              <a:rPr sz="900" spc="-26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involved</a:t>
            </a:r>
            <a:r>
              <a:rPr sz="900" spc="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Elected</a:t>
            </a:r>
            <a:r>
              <a:rPr sz="900" spc="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Member</a:t>
            </a:r>
            <a:r>
              <a:rPr sz="900" spc="3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of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AIMP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(Association</a:t>
            </a:r>
            <a:r>
              <a:rPr sz="900" spc="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45" dirty="0">
                <a:latin typeface="Arial" pitchFamily="34" charset="0"/>
                <a:cs typeface="Arial" pitchFamily="34" charset="0"/>
              </a:rPr>
              <a:t>if 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Industries </a:t>
            </a:r>
            <a:r>
              <a:rPr sz="900" spc="40" dirty="0">
                <a:latin typeface="Arial" pitchFamily="34" charset="0"/>
                <a:cs typeface="Arial" pitchFamily="34" charset="0"/>
              </a:rPr>
              <a:t>Madhya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Pradesh)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and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has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served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various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Presidential</a:t>
            </a:r>
            <a:r>
              <a:rPr sz="9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other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" dirty="0">
                <a:latin typeface="Arial" pitchFamily="34" charset="0"/>
                <a:cs typeface="Arial" pitchFamily="34" charset="0"/>
              </a:rPr>
              <a:t>posts</a:t>
            </a:r>
            <a:r>
              <a:rPr sz="900" spc="-4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in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Lions</a:t>
            </a:r>
            <a:r>
              <a:rPr sz="9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Club.</a:t>
            </a:r>
            <a:endParaRPr sz="9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64689" y="2341894"/>
            <a:ext cx="2835275" cy="0"/>
          </a:xfrm>
          <a:custGeom>
            <a:avLst/>
            <a:gdLst/>
            <a:ahLst/>
            <a:cxnLst/>
            <a:rect l="l" t="t" r="r" b="b"/>
            <a:pathLst>
              <a:path w="2835275">
                <a:moveTo>
                  <a:pt x="0" y="0"/>
                </a:moveTo>
                <a:lnTo>
                  <a:pt x="2835249" y="0"/>
                </a:lnTo>
              </a:path>
            </a:pathLst>
          </a:custGeom>
          <a:ln w="6350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44400" y="1717439"/>
            <a:ext cx="113220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300" b="1" spc="15" dirty="0">
                <a:solidFill>
                  <a:srgbClr val="712E8A"/>
                </a:solidFill>
                <a:latin typeface="Tahoma"/>
                <a:cs typeface="Tahoma"/>
              </a:rPr>
              <a:t>Mr.</a:t>
            </a:r>
            <a:r>
              <a:rPr sz="1300" b="1" spc="-60" dirty="0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sz="1300" b="1" spc="25" dirty="0">
                <a:solidFill>
                  <a:srgbClr val="712E8A"/>
                </a:solidFill>
                <a:latin typeface="Tahoma"/>
                <a:cs typeface="Tahoma"/>
              </a:rPr>
              <a:t>Dilip</a:t>
            </a:r>
            <a:r>
              <a:rPr sz="1300" b="1" spc="-60" dirty="0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sz="1300" b="1" spc="50" dirty="0">
                <a:solidFill>
                  <a:srgbClr val="712E8A"/>
                </a:solidFill>
                <a:latin typeface="Tahoma"/>
                <a:cs typeface="Tahoma"/>
              </a:rPr>
              <a:t>Dev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300" spc="105" dirty="0">
                <a:solidFill>
                  <a:srgbClr val="712E8A"/>
                </a:solidFill>
                <a:latin typeface="Lucida Sans Unicode"/>
                <a:cs typeface="Lucida Sans Unicode"/>
              </a:rPr>
              <a:t>Chairman</a:t>
            </a:r>
            <a:endParaRPr sz="1300">
              <a:latin typeface="Lucida Sans Unicode"/>
              <a:cs typeface="Lucida Sans Unicode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0780" y="1047826"/>
            <a:ext cx="984821" cy="113140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489502" y="2402259"/>
            <a:ext cx="2863215" cy="3805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7100"/>
              </a:lnSpc>
              <a:spcBef>
                <a:spcPts val="100"/>
              </a:spcBef>
            </a:pPr>
            <a:r>
              <a:rPr lang="en-US" sz="900" spc="25" dirty="0">
                <a:latin typeface="Arial" pitchFamily="34" charset="0"/>
                <a:cs typeface="Arial" pitchFamily="34" charset="0"/>
              </a:rPr>
              <a:t>Mr. </a:t>
            </a:r>
            <a:r>
              <a:rPr lang="en-US" sz="900" spc="25" dirty="0" err="1">
                <a:latin typeface="Arial" pitchFamily="34" charset="0"/>
                <a:cs typeface="Arial" pitchFamily="34" charset="0"/>
              </a:rPr>
              <a:t>Dheeraj</a:t>
            </a:r>
            <a:r>
              <a:rPr lang="en-US" sz="900" spc="25" dirty="0">
                <a:latin typeface="Arial" pitchFamily="34" charset="0"/>
                <a:cs typeface="Arial" pitchFamily="34" charset="0"/>
              </a:rPr>
              <a:t> Dev is a </a:t>
            </a:r>
            <a:r>
              <a:rPr sz="900" spc="25">
                <a:latin typeface="Arial" pitchFamily="34" charset="0"/>
                <a:cs typeface="Arial" pitchFamily="34" charset="0"/>
              </a:rPr>
              <a:t>Masters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in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Business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Administration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in </a:t>
            </a:r>
            <a:r>
              <a:rPr sz="900" spc="35">
                <a:latin typeface="Arial" pitchFamily="34" charset="0"/>
                <a:cs typeface="Arial" pitchFamily="34" charset="0"/>
              </a:rPr>
              <a:t>finance </a:t>
            </a:r>
            <a:r>
              <a:rPr lang="en-US" sz="900" spc="35" dirty="0">
                <a:latin typeface="Arial" pitchFamily="34" charset="0"/>
                <a:cs typeface="Arial" pitchFamily="34" charset="0"/>
              </a:rPr>
              <a:t>from </a:t>
            </a:r>
            <a:r>
              <a:rPr lang="en-US" sz="900" spc="20" dirty="0">
                <a:latin typeface="Arial" pitchFamily="34" charset="0"/>
                <a:cs typeface="Arial" pitchFamily="34" charset="0"/>
              </a:rPr>
              <a:t>DAVV University Indore. </a:t>
            </a:r>
            <a:r>
              <a:rPr sz="900" spc="-2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He</a:t>
            </a:r>
            <a:r>
              <a:rPr sz="900" spc="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0">
                <a:latin typeface="Arial" pitchFamily="34" charset="0"/>
                <a:cs typeface="Arial" pitchFamily="34" charset="0"/>
              </a:rPr>
              <a:t>is</a:t>
            </a:r>
            <a:r>
              <a:rPr sz="900" spc="-15">
                <a:latin typeface="Arial" pitchFamily="34" charset="0"/>
                <a:cs typeface="Arial" pitchFamily="34" charset="0"/>
              </a:rPr>
              <a:t> </a:t>
            </a:r>
            <a:r>
              <a:rPr lang="en-US" sz="900" spc="-15" dirty="0">
                <a:latin typeface="Arial" pitchFamily="34" charset="0"/>
                <a:cs typeface="Arial" pitchFamily="34" charset="0"/>
              </a:rPr>
              <a:t> also </a:t>
            </a:r>
            <a:r>
              <a:rPr sz="900" spc="100">
                <a:latin typeface="Arial" pitchFamily="34" charset="0"/>
                <a:cs typeface="Arial" pitchFamily="34" charset="0"/>
              </a:rPr>
              <a:t>a</a:t>
            </a:r>
            <a:r>
              <a:rPr sz="900" spc="105">
                <a:latin typeface="Arial" pitchFamily="34" charset="0"/>
                <a:cs typeface="Arial" pitchFamily="34" charset="0"/>
              </a:rPr>
              <a:t> </a:t>
            </a:r>
            <a:r>
              <a:rPr lang="en-US" sz="900" spc="40" dirty="0">
                <a:latin typeface="Arial" pitchFamily="34" charset="0"/>
                <a:cs typeface="Arial" pitchFamily="34" charset="0"/>
              </a:rPr>
              <a:t>B</a:t>
            </a:r>
            <a:r>
              <a:rPr sz="900" spc="40">
                <a:latin typeface="Arial" pitchFamily="34" charset="0"/>
                <a:cs typeface="Arial" pitchFamily="34" charset="0"/>
              </a:rPr>
              <a:t>achelor</a:t>
            </a:r>
            <a:r>
              <a:rPr sz="900" spc="45">
                <a:latin typeface="Arial" pitchFamily="34" charset="0"/>
                <a:cs typeface="Arial" pitchFamily="34" charset="0"/>
              </a:rPr>
              <a:t> </a:t>
            </a:r>
            <a:r>
              <a:rPr sz="900" spc="5">
                <a:latin typeface="Arial" pitchFamily="34" charset="0"/>
                <a:cs typeface="Arial" pitchFamily="34" charset="0"/>
              </a:rPr>
              <a:t>of </a:t>
            </a:r>
            <a:r>
              <a:rPr sz="900" spc="10">
                <a:latin typeface="Arial" pitchFamily="34" charset="0"/>
                <a:cs typeface="Arial" pitchFamily="34" charset="0"/>
              </a:rPr>
              <a:t> </a:t>
            </a:r>
            <a:r>
              <a:rPr lang="en-US" sz="900" spc="25" dirty="0">
                <a:latin typeface="Arial" pitchFamily="34" charset="0"/>
                <a:cs typeface="Arial" pitchFamily="34" charset="0"/>
              </a:rPr>
              <a:t>E</a:t>
            </a:r>
            <a:r>
              <a:rPr sz="900" spc="25">
                <a:latin typeface="Arial" pitchFamily="34" charset="0"/>
                <a:cs typeface="Arial" pitchFamily="34" charset="0"/>
              </a:rPr>
              <a:t>ngineering</a:t>
            </a:r>
            <a:r>
              <a:rPr sz="900" spc="-1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in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Electronics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from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Mumbai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University.</a:t>
            </a:r>
            <a:endParaRPr sz="90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47100"/>
              </a:lnSpc>
              <a:spcBef>
                <a:spcPts val="500"/>
              </a:spcBef>
            </a:pPr>
            <a:r>
              <a:rPr sz="900" spc="10" dirty="0">
                <a:latin typeface="Arial" pitchFamily="34" charset="0"/>
                <a:cs typeface="Arial" pitchFamily="34" charset="0"/>
              </a:rPr>
              <a:t>He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started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his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professional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journey </a:t>
            </a:r>
            <a:r>
              <a:rPr sz="900" spc="5" dirty="0">
                <a:latin typeface="Arial" pitchFamily="34" charset="0"/>
                <a:cs typeface="Arial" pitchFamily="34" charset="0"/>
              </a:rPr>
              <a:t>with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the </a:t>
            </a:r>
            <a:r>
              <a:rPr sz="900" spc="40" dirty="0">
                <a:latin typeface="Arial" pitchFamily="34" charset="0"/>
                <a:cs typeface="Arial" pitchFamily="34" charset="0"/>
              </a:rPr>
              <a:t>welded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45" dirty="0">
                <a:latin typeface="Arial" pitchFamily="34" charset="0"/>
                <a:cs typeface="Arial" pitchFamily="34" charset="0"/>
              </a:rPr>
              <a:t>mesh</a:t>
            </a:r>
            <a:r>
              <a:rPr sz="900" spc="50" dirty="0">
                <a:latin typeface="Arial" pitchFamily="34" charset="0"/>
                <a:cs typeface="Arial" pitchFamily="34" charset="0"/>
              </a:rPr>
              <a:t> </a:t>
            </a:r>
            <a:r>
              <a:rPr sz="900" spc="40" dirty="0">
                <a:latin typeface="Arial" pitchFamily="34" charset="0"/>
                <a:cs typeface="Arial" pitchFamily="34" charset="0"/>
              </a:rPr>
              <a:t>department</a:t>
            </a:r>
            <a:r>
              <a:rPr sz="900" spc="4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5" dirty="0">
                <a:latin typeface="Arial" pitchFamily="34" charset="0"/>
                <a:cs typeface="Arial" pitchFamily="34" charset="0"/>
              </a:rPr>
              <a:t>as </a:t>
            </a:r>
            <a:r>
              <a:rPr sz="900" spc="100" dirty="0">
                <a:latin typeface="Arial" pitchFamily="34" charset="0"/>
                <a:cs typeface="Arial" pitchFamily="34" charset="0"/>
              </a:rPr>
              <a:t>a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machine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operator</a:t>
            </a:r>
            <a:r>
              <a:rPr sz="900" spc="35" dirty="0">
                <a:latin typeface="Arial" pitchFamily="34" charset="0"/>
                <a:cs typeface="Arial" pitchFamily="34" charset="0"/>
              </a:rPr>
              <a:t> </a:t>
            </a:r>
            <a:r>
              <a:rPr sz="900" spc="65" dirty="0">
                <a:latin typeface="Arial" pitchFamily="34" charset="0"/>
                <a:cs typeface="Arial" pitchFamily="34" charset="0"/>
              </a:rPr>
              <a:t>and </a:t>
            </a:r>
            <a:r>
              <a:rPr sz="900" spc="70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believes</a:t>
            </a:r>
            <a:r>
              <a:rPr sz="900" spc="30" dirty="0">
                <a:latin typeface="Arial" pitchFamily="34" charset="0"/>
                <a:cs typeface="Arial" pitchFamily="34" charset="0"/>
              </a:rPr>
              <a:t> that</a:t>
            </a:r>
            <a:r>
              <a:rPr sz="900" spc="3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efficient</a:t>
            </a:r>
            <a:r>
              <a:rPr sz="900" spc="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60" dirty="0">
                <a:latin typeface="Arial" pitchFamily="34" charset="0"/>
                <a:cs typeface="Arial" pitchFamily="34" charset="0"/>
              </a:rPr>
              <a:t>and</a:t>
            </a:r>
            <a:r>
              <a:rPr sz="900" spc="6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effective</a:t>
            </a:r>
            <a:r>
              <a:rPr sz="900" spc="30" dirty="0">
                <a:latin typeface="Arial" pitchFamily="34" charset="0"/>
                <a:cs typeface="Arial" pitchFamily="34" charset="0"/>
              </a:rPr>
              <a:t> operations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originate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when </a:t>
            </a:r>
            <a:r>
              <a:rPr sz="900" dirty="0">
                <a:latin typeface="Arial" pitchFamily="34" charset="0"/>
                <a:cs typeface="Arial" pitchFamily="34" charset="0"/>
              </a:rPr>
              <a:t>working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is </a:t>
            </a:r>
            <a:r>
              <a:rPr sz="900" spc="40" dirty="0">
                <a:latin typeface="Arial" pitchFamily="34" charset="0"/>
                <a:cs typeface="Arial" pitchFamily="34" charset="0"/>
              </a:rPr>
              <a:t>done </a:t>
            </a:r>
            <a:r>
              <a:rPr sz="900" spc="50" dirty="0">
                <a:latin typeface="Arial" pitchFamily="34" charset="0"/>
                <a:cs typeface="Arial" pitchFamily="34" charset="0"/>
              </a:rPr>
              <a:t>at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the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grass-root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level</a:t>
            </a:r>
            <a:r>
              <a:rPr sz="900" spc="-5">
                <a:latin typeface="Arial" pitchFamily="34" charset="0"/>
                <a:cs typeface="Arial" pitchFamily="34" charset="0"/>
              </a:rPr>
              <a:t>. </a:t>
            </a:r>
            <a:r>
              <a:rPr lang="en-US" sz="900" spc="10" dirty="0">
                <a:latin typeface="Arial" pitchFamily="34" charset="0"/>
                <a:cs typeface="Arial" pitchFamily="34" charset="0"/>
              </a:rPr>
              <a:t>He joined H D Wire (P) Ltd in 2001 when the company was clicking a turnover of Rs. 1.05 </a:t>
            </a:r>
            <a:r>
              <a:rPr lang="en-US" sz="900" spc="10" dirty="0" err="1">
                <a:latin typeface="Arial" pitchFamily="34" charset="0"/>
                <a:cs typeface="Arial" pitchFamily="34" charset="0"/>
              </a:rPr>
              <a:t>Crores</a:t>
            </a:r>
            <a:r>
              <a:rPr lang="en-US" sz="900" spc="10" dirty="0">
                <a:latin typeface="Arial" pitchFamily="34" charset="0"/>
                <a:cs typeface="Arial" pitchFamily="34" charset="0"/>
              </a:rPr>
              <a:t> and looks after Marketing and Finance portfolio in the company. Under his aggressive marketing style the organization achieved the record breaking turnover of Rs. 512.48 </a:t>
            </a:r>
            <a:r>
              <a:rPr lang="en-US" sz="900" spc="10" dirty="0" err="1">
                <a:latin typeface="Arial" pitchFamily="34" charset="0"/>
                <a:cs typeface="Arial" pitchFamily="34" charset="0"/>
              </a:rPr>
              <a:t>Crores</a:t>
            </a:r>
            <a:r>
              <a:rPr lang="en-US" sz="900" spc="10" dirty="0">
                <a:latin typeface="Arial" pitchFamily="34" charset="0"/>
                <a:cs typeface="Arial" pitchFamily="34" charset="0"/>
              </a:rPr>
              <a:t> in 2021-22. </a:t>
            </a:r>
            <a:endParaRPr sz="90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47100"/>
              </a:lnSpc>
              <a:spcBef>
                <a:spcPts val="500"/>
              </a:spcBef>
            </a:pPr>
            <a:r>
              <a:rPr sz="900" spc="-5" dirty="0">
                <a:latin typeface="Arial" pitchFamily="34" charset="0"/>
                <a:cs typeface="Arial" pitchFamily="34" charset="0"/>
              </a:rPr>
              <a:t>An </a:t>
            </a:r>
            <a:r>
              <a:rPr sz="900" dirty="0">
                <a:latin typeface="Arial" pitchFamily="34" charset="0"/>
                <a:cs typeface="Arial" pitchFamily="34" charset="0"/>
              </a:rPr>
              <a:t>inspiring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leader, </a:t>
            </a:r>
            <a:r>
              <a:rPr sz="900" spc="-5" dirty="0">
                <a:latin typeface="Arial" pitchFamily="34" charset="0"/>
                <a:cs typeface="Arial" pitchFamily="34" charset="0"/>
              </a:rPr>
              <a:t>his </a:t>
            </a:r>
            <a:r>
              <a:rPr sz="900" spc="65" dirty="0">
                <a:latin typeface="Arial" pitchFamily="34" charset="0"/>
                <a:cs typeface="Arial" pitchFamily="34" charset="0"/>
              </a:rPr>
              <a:t>team </a:t>
            </a:r>
            <a:r>
              <a:rPr sz="900" spc="45" dirty="0">
                <a:latin typeface="Arial" pitchFamily="34" charset="0"/>
                <a:cs typeface="Arial" pitchFamily="34" charset="0"/>
              </a:rPr>
              <a:t>always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delivers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to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the </a:t>
            </a:r>
            <a:r>
              <a:rPr sz="900" spc="-254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next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15" dirty="0">
                <a:latin typeface="Arial" pitchFamily="34" charset="0"/>
                <a:cs typeface="Arial" pitchFamily="34" charset="0"/>
              </a:rPr>
              <a:t>level</a:t>
            </a:r>
            <a:r>
              <a:rPr sz="900" spc="20" dirty="0">
                <a:latin typeface="Arial" pitchFamily="34" charset="0"/>
                <a:cs typeface="Arial" pitchFamily="34" charset="0"/>
              </a:rPr>
              <a:t> 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in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production</a:t>
            </a:r>
            <a:r>
              <a:rPr sz="900" spc="30" dirty="0">
                <a:latin typeface="Arial" pitchFamily="34" charset="0"/>
                <a:cs typeface="Arial" pitchFamily="34" charset="0"/>
              </a:rPr>
              <a:t> </a:t>
            </a:r>
            <a:r>
              <a:rPr sz="900" spc="45" dirty="0">
                <a:latin typeface="Arial" pitchFamily="34" charset="0"/>
                <a:cs typeface="Arial" pitchFamily="34" charset="0"/>
              </a:rPr>
              <a:t>parameters</a:t>
            </a:r>
            <a:r>
              <a:rPr sz="900" spc="50" dirty="0">
                <a:latin typeface="Arial" pitchFamily="34" charset="0"/>
                <a:cs typeface="Arial" pitchFamily="34" charset="0"/>
              </a:rPr>
              <a:t>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under</a:t>
            </a:r>
            <a:r>
              <a:rPr sz="900" spc="30" dirty="0">
                <a:latin typeface="Arial" pitchFamily="34" charset="0"/>
                <a:cs typeface="Arial" pitchFamily="34" charset="0"/>
              </a:rPr>
              <a:t> </a:t>
            </a:r>
            <a:r>
              <a:rPr sz="900" dirty="0">
                <a:latin typeface="Arial" pitchFamily="34" charset="0"/>
                <a:cs typeface="Arial" pitchFamily="34" charset="0"/>
              </a:rPr>
              <a:t>his </a:t>
            </a:r>
            <a:r>
              <a:rPr sz="900" spc="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unique</a:t>
            </a:r>
            <a:r>
              <a:rPr sz="900" spc="25" dirty="0">
                <a:latin typeface="Arial" pitchFamily="34" charset="0"/>
                <a:cs typeface="Arial" pitchFamily="34" charset="0"/>
              </a:rPr>
              <a:t> </a:t>
            </a:r>
            <a:r>
              <a:rPr sz="900" spc="55" dirty="0">
                <a:latin typeface="Arial" pitchFamily="34" charset="0"/>
                <a:cs typeface="Arial" pitchFamily="34" charset="0"/>
              </a:rPr>
              <a:t>approach</a:t>
            </a:r>
            <a:r>
              <a:rPr sz="900" spc="60" dirty="0">
                <a:latin typeface="Arial" pitchFamily="34" charset="0"/>
                <a:cs typeface="Arial" pitchFamily="34" charset="0"/>
              </a:rPr>
              <a:t> </a:t>
            </a:r>
            <a:r>
              <a:rPr sz="900" spc="10" dirty="0">
                <a:latin typeface="Arial" pitchFamily="34" charset="0"/>
                <a:cs typeface="Arial" pitchFamily="34" charset="0"/>
              </a:rPr>
              <a:t>to</a:t>
            </a:r>
            <a:r>
              <a:rPr sz="900" spc="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everything</a:t>
            </a:r>
            <a:r>
              <a:rPr sz="900" spc="25" dirty="0">
                <a:latin typeface="Arial" pitchFamily="34" charset="0"/>
                <a:cs typeface="Arial" pitchFamily="34" charset="0"/>
              </a:rPr>
              <a:t> </a:t>
            </a:r>
            <a:r>
              <a:rPr sz="900" spc="30" dirty="0">
                <a:latin typeface="Arial" pitchFamily="34" charset="0"/>
                <a:cs typeface="Arial" pitchFamily="34" charset="0"/>
              </a:rPr>
              <a:t>that</a:t>
            </a:r>
            <a:r>
              <a:rPr sz="900" spc="3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0" dirty="0">
                <a:latin typeface="Arial" pitchFamily="34" charset="0"/>
                <a:cs typeface="Arial" pitchFamily="34" charset="0"/>
              </a:rPr>
              <a:t>is</a:t>
            </a:r>
            <a:r>
              <a:rPr sz="900" spc="-15" dirty="0">
                <a:latin typeface="Arial" pitchFamily="34" charset="0"/>
                <a:cs typeface="Arial" pitchFamily="34" charset="0"/>
              </a:rPr>
              <a:t> </a:t>
            </a:r>
            <a:r>
              <a:rPr sz="900" spc="20" dirty="0">
                <a:latin typeface="Arial" pitchFamily="34" charset="0"/>
                <a:cs typeface="Arial" pitchFamily="34" charset="0"/>
              </a:rPr>
              <a:t>simply </a:t>
            </a:r>
            <a:r>
              <a:rPr sz="900" spc="25" dirty="0">
                <a:latin typeface="Arial" pitchFamily="34" charset="0"/>
                <a:cs typeface="Arial" pitchFamily="34" charset="0"/>
              </a:rPr>
              <a:t> summarized</a:t>
            </a:r>
            <a:r>
              <a:rPr sz="9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900" spc="55" dirty="0">
                <a:latin typeface="Arial" pitchFamily="34" charset="0"/>
                <a:cs typeface="Arial" pitchFamily="34" charset="0"/>
              </a:rPr>
              <a:t>as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40" dirty="0">
                <a:latin typeface="Arial" pitchFamily="34" charset="0"/>
                <a:cs typeface="Arial" pitchFamily="34" charset="0"/>
              </a:rPr>
              <a:t>“What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-25" dirty="0">
                <a:latin typeface="Arial" pitchFamily="34" charset="0"/>
                <a:cs typeface="Arial" pitchFamily="34" charset="0"/>
              </a:rPr>
              <a:t>Next</a:t>
            </a:r>
            <a:r>
              <a:rPr sz="900" spc="-5" dirty="0">
                <a:latin typeface="Arial" pitchFamily="34" charset="0"/>
                <a:cs typeface="Arial" pitchFamily="34" charset="0"/>
              </a:rPr>
              <a:t> </a:t>
            </a:r>
            <a:r>
              <a:rPr sz="900" spc="35" dirty="0">
                <a:latin typeface="Arial" pitchFamily="34" charset="0"/>
                <a:cs typeface="Arial" pitchFamily="34" charset="0"/>
              </a:rPr>
              <a:t>?”</a:t>
            </a:r>
            <a:endParaRPr sz="9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02214" y="2341894"/>
            <a:ext cx="2867025" cy="0"/>
          </a:xfrm>
          <a:custGeom>
            <a:avLst/>
            <a:gdLst/>
            <a:ahLst/>
            <a:cxnLst/>
            <a:rect l="l" t="t" r="r" b="b"/>
            <a:pathLst>
              <a:path w="2867025">
                <a:moveTo>
                  <a:pt x="0" y="0"/>
                </a:moveTo>
                <a:lnTo>
                  <a:pt x="2866783" y="0"/>
                </a:lnTo>
              </a:path>
            </a:pathLst>
          </a:custGeom>
          <a:ln w="6350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781925" y="1717439"/>
            <a:ext cx="160337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300" b="1" dirty="0">
                <a:solidFill>
                  <a:srgbClr val="712E8A"/>
                </a:solidFill>
                <a:latin typeface="Tahoma"/>
                <a:cs typeface="Tahoma"/>
              </a:rPr>
              <a:t>Mr</a:t>
            </a:r>
            <a:r>
              <a:rPr sz="1300" b="1" spc="-5" dirty="0">
                <a:solidFill>
                  <a:srgbClr val="712E8A"/>
                </a:solidFill>
                <a:latin typeface="Tahoma"/>
                <a:cs typeface="Tahoma"/>
              </a:rPr>
              <a:t>.</a:t>
            </a:r>
            <a:r>
              <a:rPr sz="1300" b="1" spc="-80" dirty="0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sz="1300" b="1" spc="20" dirty="0">
                <a:solidFill>
                  <a:srgbClr val="712E8A"/>
                </a:solidFill>
                <a:latin typeface="Tahoma"/>
                <a:cs typeface="Tahoma"/>
              </a:rPr>
              <a:t>Dheera</a:t>
            </a:r>
            <a:r>
              <a:rPr sz="1300" b="1" spc="5" dirty="0">
                <a:solidFill>
                  <a:srgbClr val="712E8A"/>
                </a:solidFill>
                <a:latin typeface="Tahoma"/>
                <a:cs typeface="Tahoma"/>
              </a:rPr>
              <a:t>j</a:t>
            </a:r>
            <a:r>
              <a:rPr sz="1300" b="1" spc="-80" dirty="0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sz="1300" b="1" spc="25" dirty="0">
                <a:solidFill>
                  <a:srgbClr val="712E8A"/>
                </a:solidFill>
                <a:latin typeface="Tahoma"/>
                <a:cs typeface="Tahoma"/>
              </a:rPr>
              <a:t>Dev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300" spc="75" dirty="0">
                <a:solidFill>
                  <a:srgbClr val="712E8A"/>
                </a:solidFill>
                <a:latin typeface="Lucida Sans Unicode"/>
                <a:cs typeface="Lucida Sans Unicode"/>
              </a:rPr>
              <a:t>Managing</a:t>
            </a:r>
            <a:r>
              <a:rPr sz="1300" spc="-9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3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Director</a:t>
            </a:r>
            <a:endParaRPr sz="1300">
              <a:latin typeface="Lucida Sans Unicode"/>
              <a:cs typeface="Lucida Sans Unicod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8308" y="1047826"/>
            <a:ext cx="984808" cy="1131404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2000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7967" y="348762"/>
            <a:ext cx="3514099" cy="2209538"/>
            <a:chOff x="7177967" y="348762"/>
            <a:chExt cx="3514099" cy="2209538"/>
          </a:xfrm>
        </p:grpSpPr>
        <p:sp>
          <p:nvSpPr>
            <p:cNvPr id="3" name="object 3"/>
            <p:cNvSpPr/>
            <p:nvPr/>
          </p:nvSpPr>
          <p:spPr>
            <a:xfrm>
              <a:off x="7417371" y="348762"/>
              <a:ext cx="3274695" cy="216406"/>
            </a:xfrm>
            <a:custGeom>
              <a:avLst/>
              <a:gdLst/>
              <a:ahLst/>
              <a:cxnLst/>
              <a:rect l="l" t="t" r="r" b="b"/>
              <a:pathLst>
                <a:path w="3274695" h="6870700">
                  <a:moveTo>
                    <a:pt x="2868060" y="5168900"/>
                  </a:moveTo>
                  <a:lnTo>
                    <a:pt x="2625255" y="5168900"/>
                  </a:lnTo>
                  <a:lnTo>
                    <a:pt x="2660438" y="5207000"/>
                  </a:lnTo>
                  <a:lnTo>
                    <a:pt x="2695008" y="5245100"/>
                  </a:lnTo>
                  <a:lnTo>
                    <a:pt x="2728946" y="5295900"/>
                  </a:lnTo>
                  <a:lnTo>
                    <a:pt x="2762239" y="5334000"/>
                  </a:lnTo>
                  <a:lnTo>
                    <a:pt x="2794871" y="5372100"/>
                  </a:lnTo>
                  <a:lnTo>
                    <a:pt x="2826825" y="5422900"/>
                  </a:lnTo>
                  <a:lnTo>
                    <a:pt x="2858086" y="5461000"/>
                  </a:lnTo>
                  <a:lnTo>
                    <a:pt x="2888639" y="5499100"/>
                  </a:lnTo>
                  <a:lnTo>
                    <a:pt x="2918467" y="5549900"/>
                  </a:lnTo>
                  <a:lnTo>
                    <a:pt x="2947556" y="5588000"/>
                  </a:lnTo>
                  <a:lnTo>
                    <a:pt x="2975890" y="5626100"/>
                  </a:lnTo>
                  <a:lnTo>
                    <a:pt x="3003452" y="5664200"/>
                  </a:lnTo>
                  <a:lnTo>
                    <a:pt x="3030228" y="5715000"/>
                  </a:lnTo>
                  <a:lnTo>
                    <a:pt x="3056201" y="5753100"/>
                  </a:lnTo>
                  <a:lnTo>
                    <a:pt x="3081357" y="5791200"/>
                  </a:lnTo>
                  <a:lnTo>
                    <a:pt x="3105678" y="5842000"/>
                  </a:lnTo>
                  <a:lnTo>
                    <a:pt x="3129151" y="5880100"/>
                  </a:lnTo>
                  <a:lnTo>
                    <a:pt x="3151758" y="5918200"/>
                  </a:lnTo>
                  <a:lnTo>
                    <a:pt x="3126561" y="5969000"/>
                  </a:lnTo>
                  <a:lnTo>
                    <a:pt x="3102216" y="6019800"/>
                  </a:lnTo>
                  <a:lnTo>
                    <a:pt x="3078739" y="6057900"/>
                  </a:lnTo>
                  <a:lnTo>
                    <a:pt x="3056140" y="6108700"/>
                  </a:lnTo>
                  <a:lnTo>
                    <a:pt x="3034434" y="6159500"/>
                  </a:lnTo>
                  <a:lnTo>
                    <a:pt x="3013634" y="6197600"/>
                  </a:lnTo>
                  <a:lnTo>
                    <a:pt x="2993751" y="6248400"/>
                  </a:lnTo>
                  <a:lnTo>
                    <a:pt x="2974800" y="6299200"/>
                  </a:lnTo>
                  <a:lnTo>
                    <a:pt x="2956792" y="6337300"/>
                  </a:lnTo>
                  <a:lnTo>
                    <a:pt x="2939742" y="6388100"/>
                  </a:lnTo>
                  <a:lnTo>
                    <a:pt x="2923661" y="6438900"/>
                  </a:lnTo>
                  <a:lnTo>
                    <a:pt x="2908563" y="6477000"/>
                  </a:lnTo>
                  <a:lnTo>
                    <a:pt x="2894461" y="6527800"/>
                  </a:lnTo>
                  <a:lnTo>
                    <a:pt x="2881367" y="6565900"/>
                  </a:lnTo>
                  <a:lnTo>
                    <a:pt x="2869295" y="6616700"/>
                  </a:lnTo>
                  <a:lnTo>
                    <a:pt x="2858257" y="6667500"/>
                  </a:lnTo>
                  <a:lnTo>
                    <a:pt x="2848266" y="6705600"/>
                  </a:lnTo>
                  <a:lnTo>
                    <a:pt x="2839336" y="6756400"/>
                  </a:lnTo>
                  <a:lnTo>
                    <a:pt x="2831479" y="6807200"/>
                  </a:lnTo>
                  <a:lnTo>
                    <a:pt x="2824708" y="6845300"/>
                  </a:lnTo>
                  <a:lnTo>
                    <a:pt x="2876224" y="6858000"/>
                  </a:lnTo>
                  <a:lnTo>
                    <a:pt x="2927959" y="6858000"/>
                  </a:lnTo>
                  <a:lnTo>
                    <a:pt x="2979927" y="6870700"/>
                  </a:lnTo>
                  <a:lnTo>
                    <a:pt x="3137357" y="6870700"/>
                  </a:lnTo>
                  <a:lnTo>
                    <a:pt x="3136113" y="6832600"/>
                  </a:lnTo>
                  <a:lnTo>
                    <a:pt x="3136609" y="6781800"/>
                  </a:lnTo>
                  <a:lnTo>
                    <a:pt x="3138816" y="6731000"/>
                  </a:lnTo>
                  <a:lnTo>
                    <a:pt x="3142705" y="6680200"/>
                  </a:lnTo>
                  <a:lnTo>
                    <a:pt x="3148249" y="6629400"/>
                  </a:lnTo>
                  <a:lnTo>
                    <a:pt x="3155418" y="6578600"/>
                  </a:lnTo>
                  <a:lnTo>
                    <a:pt x="3164185" y="6527800"/>
                  </a:lnTo>
                  <a:lnTo>
                    <a:pt x="3174522" y="6477000"/>
                  </a:lnTo>
                  <a:lnTo>
                    <a:pt x="3186398" y="6426200"/>
                  </a:lnTo>
                  <a:lnTo>
                    <a:pt x="3199788" y="6375400"/>
                  </a:lnTo>
                  <a:lnTo>
                    <a:pt x="3214661" y="6324600"/>
                  </a:lnTo>
                  <a:lnTo>
                    <a:pt x="3230989" y="6273800"/>
                  </a:lnTo>
                  <a:lnTo>
                    <a:pt x="3248745" y="6223000"/>
                  </a:lnTo>
                  <a:lnTo>
                    <a:pt x="3267900" y="6172200"/>
                  </a:lnTo>
                  <a:lnTo>
                    <a:pt x="3274631" y="6172200"/>
                  </a:lnTo>
                  <a:lnTo>
                    <a:pt x="3274631" y="5727700"/>
                  </a:lnTo>
                  <a:lnTo>
                    <a:pt x="3267900" y="5727700"/>
                  </a:lnTo>
                  <a:lnTo>
                    <a:pt x="3242884" y="5689600"/>
                  </a:lnTo>
                  <a:lnTo>
                    <a:pt x="3217291" y="5651500"/>
                  </a:lnTo>
                  <a:lnTo>
                    <a:pt x="3191128" y="5613400"/>
                  </a:lnTo>
                  <a:lnTo>
                    <a:pt x="3164405" y="5562600"/>
                  </a:lnTo>
                  <a:lnTo>
                    <a:pt x="3137128" y="5524500"/>
                  </a:lnTo>
                  <a:lnTo>
                    <a:pt x="3109306" y="5486400"/>
                  </a:lnTo>
                  <a:lnTo>
                    <a:pt x="3080947" y="5448300"/>
                  </a:lnTo>
                  <a:lnTo>
                    <a:pt x="3052058" y="5410200"/>
                  </a:lnTo>
                  <a:lnTo>
                    <a:pt x="3022649" y="5372100"/>
                  </a:lnTo>
                  <a:lnTo>
                    <a:pt x="2992726" y="5334000"/>
                  </a:lnTo>
                  <a:lnTo>
                    <a:pt x="2962297" y="5295900"/>
                  </a:lnTo>
                  <a:lnTo>
                    <a:pt x="2931372" y="5245100"/>
                  </a:lnTo>
                  <a:lnTo>
                    <a:pt x="2899957" y="5207000"/>
                  </a:lnTo>
                  <a:lnTo>
                    <a:pt x="2868060" y="5168900"/>
                  </a:lnTo>
                  <a:close/>
                </a:path>
                <a:path w="3274695" h="6870700">
                  <a:moveTo>
                    <a:pt x="2122639" y="4368800"/>
                  </a:moveTo>
                  <a:lnTo>
                    <a:pt x="1853437" y="4368800"/>
                  </a:lnTo>
                  <a:lnTo>
                    <a:pt x="1887398" y="4394200"/>
                  </a:lnTo>
                  <a:lnTo>
                    <a:pt x="1921438" y="4432300"/>
                  </a:lnTo>
                  <a:lnTo>
                    <a:pt x="1989726" y="4495800"/>
                  </a:lnTo>
                  <a:lnTo>
                    <a:pt x="2126919" y="4635500"/>
                  </a:lnTo>
                  <a:lnTo>
                    <a:pt x="2164751" y="4673600"/>
                  </a:lnTo>
                  <a:lnTo>
                    <a:pt x="2239350" y="4749800"/>
                  </a:lnTo>
                  <a:lnTo>
                    <a:pt x="2276104" y="4787900"/>
                  </a:lnTo>
                  <a:lnTo>
                    <a:pt x="2312484" y="4826000"/>
                  </a:lnTo>
                  <a:lnTo>
                    <a:pt x="2348482" y="4864100"/>
                  </a:lnTo>
                  <a:lnTo>
                    <a:pt x="2384092" y="4902200"/>
                  </a:lnTo>
                  <a:lnTo>
                    <a:pt x="2419305" y="4940300"/>
                  </a:lnTo>
                  <a:lnTo>
                    <a:pt x="2454115" y="4978400"/>
                  </a:lnTo>
                  <a:lnTo>
                    <a:pt x="2488514" y="5016500"/>
                  </a:lnTo>
                  <a:lnTo>
                    <a:pt x="2455975" y="5054600"/>
                  </a:lnTo>
                  <a:lnTo>
                    <a:pt x="2423937" y="5105400"/>
                  </a:lnTo>
                  <a:lnTo>
                    <a:pt x="2392405" y="5143500"/>
                  </a:lnTo>
                  <a:lnTo>
                    <a:pt x="2361387" y="5194300"/>
                  </a:lnTo>
                  <a:lnTo>
                    <a:pt x="2330889" y="5232400"/>
                  </a:lnTo>
                  <a:lnTo>
                    <a:pt x="2300917" y="5283200"/>
                  </a:lnTo>
                  <a:lnTo>
                    <a:pt x="2271477" y="5321300"/>
                  </a:lnTo>
                  <a:lnTo>
                    <a:pt x="2242577" y="5372100"/>
                  </a:lnTo>
                  <a:lnTo>
                    <a:pt x="2214222" y="5422900"/>
                  </a:lnTo>
                  <a:lnTo>
                    <a:pt x="2186419" y="5461000"/>
                  </a:lnTo>
                  <a:lnTo>
                    <a:pt x="2159174" y="5511800"/>
                  </a:lnTo>
                  <a:lnTo>
                    <a:pt x="2132495" y="5549900"/>
                  </a:lnTo>
                  <a:lnTo>
                    <a:pt x="2106386" y="5600700"/>
                  </a:lnTo>
                  <a:lnTo>
                    <a:pt x="2080855" y="5638800"/>
                  </a:lnTo>
                  <a:lnTo>
                    <a:pt x="2055909" y="5689600"/>
                  </a:lnTo>
                  <a:lnTo>
                    <a:pt x="2031553" y="5740400"/>
                  </a:lnTo>
                  <a:lnTo>
                    <a:pt x="2007793" y="5778500"/>
                  </a:lnTo>
                  <a:lnTo>
                    <a:pt x="1984638" y="5829300"/>
                  </a:lnTo>
                  <a:lnTo>
                    <a:pt x="1962092" y="5867400"/>
                  </a:lnTo>
                  <a:lnTo>
                    <a:pt x="1940162" y="5918200"/>
                  </a:lnTo>
                  <a:lnTo>
                    <a:pt x="1918856" y="5956300"/>
                  </a:lnTo>
                  <a:lnTo>
                    <a:pt x="1898178" y="6007100"/>
                  </a:lnTo>
                  <a:lnTo>
                    <a:pt x="1878136" y="6057900"/>
                  </a:lnTo>
                  <a:lnTo>
                    <a:pt x="1858736" y="6096000"/>
                  </a:lnTo>
                  <a:lnTo>
                    <a:pt x="1839985" y="6146800"/>
                  </a:lnTo>
                  <a:lnTo>
                    <a:pt x="1821889" y="6184900"/>
                  </a:lnTo>
                  <a:lnTo>
                    <a:pt x="1804454" y="6235700"/>
                  </a:lnTo>
                  <a:lnTo>
                    <a:pt x="1787687" y="6273800"/>
                  </a:lnTo>
                  <a:lnTo>
                    <a:pt x="1771594" y="6324600"/>
                  </a:lnTo>
                  <a:lnTo>
                    <a:pt x="1756181" y="6375400"/>
                  </a:lnTo>
                  <a:lnTo>
                    <a:pt x="1741456" y="6413500"/>
                  </a:lnTo>
                  <a:lnTo>
                    <a:pt x="1727425" y="6464300"/>
                  </a:lnTo>
                  <a:lnTo>
                    <a:pt x="1714093" y="6502400"/>
                  </a:lnTo>
                  <a:lnTo>
                    <a:pt x="1920659" y="6604000"/>
                  </a:lnTo>
                  <a:lnTo>
                    <a:pt x="1932435" y="6553200"/>
                  </a:lnTo>
                  <a:lnTo>
                    <a:pt x="1944940" y="6515100"/>
                  </a:lnTo>
                  <a:lnTo>
                    <a:pt x="1958165" y="6464300"/>
                  </a:lnTo>
                  <a:lnTo>
                    <a:pt x="1972104" y="6426200"/>
                  </a:lnTo>
                  <a:lnTo>
                    <a:pt x="1986750" y="6375400"/>
                  </a:lnTo>
                  <a:lnTo>
                    <a:pt x="2002097" y="6337300"/>
                  </a:lnTo>
                  <a:lnTo>
                    <a:pt x="2018138" y="6286500"/>
                  </a:lnTo>
                  <a:lnTo>
                    <a:pt x="2034867" y="6248400"/>
                  </a:lnTo>
                  <a:lnTo>
                    <a:pt x="2052276" y="6197600"/>
                  </a:lnTo>
                  <a:lnTo>
                    <a:pt x="2070359" y="6159500"/>
                  </a:lnTo>
                  <a:lnTo>
                    <a:pt x="2089110" y="6108700"/>
                  </a:lnTo>
                  <a:lnTo>
                    <a:pt x="2108521" y="6070600"/>
                  </a:lnTo>
                  <a:lnTo>
                    <a:pt x="2128587" y="6019800"/>
                  </a:lnTo>
                  <a:lnTo>
                    <a:pt x="2149300" y="5969000"/>
                  </a:lnTo>
                  <a:lnTo>
                    <a:pt x="2170654" y="5930900"/>
                  </a:lnTo>
                  <a:lnTo>
                    <a:pt x="2192642" y="5880100"/>
                  </a:lnTo>
                  <a:lnTo>
                    <a:pt x="2215257" y="5842000"/>
                  </a:lnTo>
                  <a:lnTo>
                    <a:pt x="2238493" y="5791200"/>
                  </a:lnTo>
                  <a:lnTo>
                    <a:pt x="2262344" y="5753100"/>
                  </a:lnTo>
                  <a:lnTo>
                    <a:pt x="2286802" y="5702300"/>
                  </a:lnTo>
                  <a:lnTo>
                    <a:pt x="2311860" y="5664200"/>
                  </a:lnTo>
                  <a:lnTo>
                    <a:pt x="2337513" y="5613400"/>
                  </a:lnTo>
                  <a:lnTo>
                    <a:pt x="2363753" y="5575300"/>
                  </a:lnTo>
                  <a:lnTo>
                    <a:pt x="2390574" y="5524500"/>
                  </a:lnTo>
                  <a:lnTo>
                    <a:pt x="2417970" y="5486400"/>
                  </a:lnTo>
                  <a:lnTo>
                    <a:pt x="2445933" y="5435600"/>
                  </a:lnTo>
                  <a:lnTo>
                    <a:pt x="2474456" y="5384800"/>
                  </a:lnTo>
                  <a:lnTo>
                    <a:pt x="2503534" y="5346700"/>
                  </a:lnTo>
                  <a:lnTo>
                    <a:pt x="2533160" y="5295900"/>
                  </a:lnTo>
                  <a:lnTo>
                    <a:pt x="2563326" y="5257800"/>
                  </a:lnTo>
                  <a:lnTo>
                    <a:pt x="2594027" y="5207000"/>
                  </a:lnTo>
                  <a:lnTo>
                    <a:pt x="2625255" y="5168900"/>
                  </a:lnTo>
                  <a:lnTo>
                    <a:pt x="2868060" y="5168900"/>
                  </a:lnTo>
                  <a:lnTo>
                    <a:pt x="2835690" y="5130800"/>
                  </a:lnTo>
                  <a:lnTo>
                    <a:pt x="2802855" y="5092700"/>
                  </a:lnTo>
                  <a:lnTo>
                    <a:pt x="2769563" y="5054600"/>
                  </a:lnTo>
                  <a:lnTo>
                    <a:pt x="2735821" y="5016500"/>
                  </a:lnTo>
                  <a:lnTo>
                    <a:pt x="2764589" y="4978400"/>
                  </a:lnTo>
                  <a:lnTo>
                    <a:pt x="2793722" y="4940300"/>
                  </a:lnTo>
                  <a:lnTo>
                    <a:pt x="2823215" y="4902200"/>
                  </a:lnTo>
                  <a:lnTo>
                    <a:pt x="2853064" y="4864100"/>
                  </a:lnTo>
                  <a:lnTo>
                    <a:pt x="2599855" y="4864100"/>
                  </a:lnTo>
                  <a:lnTo>
                    <a:pt x="2566401" y="4826000"/>
                  </a:lnTo>
                  <a:lnTo>
                    <a:pt x="2532574" y="4787900"/>
                  </a:lnTo>
                  <a:lnTo>
                    <a:pt x="2498381" y="4749800"/>
                  </a:lnTo>
                  <a:lnTo>
                    <a:pt x="2463831" y="4711700"/>
                  </a:lnTo>
                  <a:lnTo>
                    <a:pt x="2428930" y="4673600"/>
                  </a:lnTo>
                  <a:lnTo>
                    <a:pt x="2393686" y="4635500"/>
                  </a:lnTo>
                  <a:lnTo>
                    <a:pt x="2358106" y="4597400"/>
                  </a:lnTo>
                  <a:lnTo>
                    <a:pt x="2322197" y="4572000"/>
                  </a:lnTo>
                  <a:lnTo>
                    <a:pt x="2249423" y="4495800"/>
                  </a:lnTo>
                  <a:lnTo>
                    <a:pt x="2180179" y="4419600"/>
                  </a:lnTo>
                  <a:lnTo>
                    <a:pt x="2145626" y="4394200"/>
                  </a:lnTo>
                  <a:lnTo>
                    <a:pt x="2122639" y="4368800"/>
                  </a:lnTo>
                  <a:close/>
                </a:path>
                <a:path w="3274695" h="6870700">
                  <a:moveTo>
                    <a:pt x="3274631" y="6172200"/>
                  </a:moveTo>
                  <a:lnTo>
                    <a:pt x="3267900" y="6172200"/>
                  </a:lnTo>
                  <a:lnTo>
                    <a:pt x="3274631" y="6197600"/>
                  </a:lnTo>
                  <a:lnTo>
                    <a:pt x="3274631" y="6172200"/>
                  </a:lnTo>
                  <a:close/>
                </a:path>
                <a:path w="3274695" h="6870700">
                  <a:moveTo>
                    <a:pt x="1353854" y="3581400"/>
                  </a:moveTo>
                  <a:lnTo>
                    <a:pt x="1076858" y="3581400"/>
                  </a:lnTo>
                  <a:lnTo>
                    <a:pt x="1110810" y="3606800"/>
                  </a:lnTo>
                  <a:lnTo>
                    <a:pt x="1247865" y="3759200"/>
                  </a:lnTo>
                  <a:lnTo>
                    <a:pt x="1282431" y="3784600"/>
                  </a:lnTo>
                  <a:lnTo>
                    <a:pt x="1421838" y="3937000"/>
                  </a:lnTo>
                  <a:lnTo>
                    <a:pt x="1456966" y="3962400"/>
                  </a:lnTo>
                  <a:lnTo>
                    <a:pt x="1598521" y="4114800"/>
                  </a:lnTo>
                  <a:lnTo>
                    <a:pt x="1634160" y="4140200"/>
                  </a:lnTo>
                  <a:lnTo>
                    <a:pt x="1705724" y="4216400"/>
                  </a:lnTo>
                  <a:lnTo>
                    <a:pt x="1671489" y="4254500"/>
                  </a:lnTo>
                  <a:lnTo>
                    <a:pt x="1637546" y="4305300"/>
                  </a:lnTo>
                  <a:lnTo>
                    <a:pt x="1603898" y="4343400"/>
                  </a:lnTo>
                  <a:lnTo>
                    <a:pt x="1570550" y="4381500"/>
                  </a:lnTo>
                  <a:lnTo>
                    <a:pt x="1537506" y="4419600"/>
                  </a:lnTo>
                  <a:lnTo>
                    <a:pt x="1504771" y="4470400"/>
                  </a:lnTo>
                  <a:lnTo>
                    <a:pt x="1472349" y="4508500"/>
                  </a:lnTo>
                  <a:lnTo>
                    <a:pt x="1440244" y="4546600"/>
                  </a:lnTo>
                  <a:lnTo>
                    <a:pt x="1408461" y="4584700"/>
                  </a:lnTo>
                  <a:lnTo>
                    <a:pt x="1377003" y="4635500"/>
                  </a:lnTo>
                  <a:lnTo>
                    <a:pt x="1345876" y="4673600"/>
                  </a:lnTo>
                  <a:lnTo>
                    <a:pt x="1315084" y="4711700"/>
                  </a:lnTo>
                  <a:lnTo>
                    <a:pt x="1284630" y="4749800"/>
                  </a:lnTo>
                  <a:lnTo>
                    <a:pt x="1254520" y="4800600"/>
                  </a:lnTo>
                  <a:lnTo>
                    <a:pt x="1224757" y="4838700"/>
                  </a:lnTo>
                  <a:lnTo>
                    <a:pt x="1195346" y="4876800"/>
                  </a:lnTo>
                  <a:lnTo>
                    <a:pt x="1166291" y="4914900"/>
                  </a:lnTo>
                  <a:lnTo>
                    <a:pt x="1137597" y="4965700"/>
                  </a:lnTo>
                  <a:lnTo>
                    <a:pt x="1109268" y="5003800"/>
                  </a:lnTo>
                  <a:lnTo>
                    <a:pt x="1081308" y="5041900"/>
                  </a:lnTo>
                  <a:lnTo>
                    <a:pt x="1053722" y="5080000"/>
                  </a:lnTo>
                  <a:lnTo>
                    <a:pt x="1026514" y="5130800"/>
                  </a:lnTo>
                  <a:lnTo>
                    <a:pt x="999688" y="5168900"/>
                  </a:lnTo>
                  <a:lnTo>
                    <a:pt x="973248" y="5207000"/>
                  </a:lnTo>
                  <a:lnTo>
                    <a:pt x="947199" y="5257800"/>
                  </a:lnTo>
                  <a:lnTo>
                    <a:pt x="921546" y="5295900"/>
                  </a:lnTo>
                  <a:lnTo>
                    <a:pt x="896292" y="5334000"/>
                  </a:lnTo>
                  <a:lnTo>
                    <a:pt x="871442" y="5372100"/>
                  </a:lnTo>
                  <a:lnTo>
                    <a:pt x="847001" y="5422900"/>
                  </a:lnTo>
                  <a:lnTo>
                    <a:pt x="822972" y="5461000"/>
                  </a:lnTo>
                  <a:lnTo>
                    <a:pt x="799360" y="5499100"/>
                  </a:lnTo>
                  <a:lnTo>
                    <a:pt x="776169" y="5537200"/>
                  </a:lnTo>
                  <a:lnTo>
                    <a:pt x="753404" y="5588000"/>
                  </a:lnTo>
                  <a:lnTo>
                    <a:pt x="731068" y="5626100"/>
                  </a:lnTo>
                  <a:lnTo>
                    <a:pt x="709167" y="5664200"/>
                  </a:lnTo>
                  <a:lnTo>
                    <a:pt x="687704" y="5702300"/>
                  </a:lnTo>
                  <a:lnTo>
                    <a:pt x="721600" y="5740400"/>
                  </a:lnTo>
                  <a:lnTo>
                    <a:pt x="756015" y="5778500"/>
                  </a:lnTo>
                  <a:lnTo>
                    <a:pt x="790951" y="5816600"/>
                  </a:lnTo>
                  <a:lnTo>
                    <a:pt x="826406" y="5854700"/>
                  </a:lnTo>
                  <a:lnTo>
                    <a:pt x="862380" y="5892800"/>
                  </a:lnTo>
                  <a:lnTo>
                    <a:pt x="882293" y="5854700"/>
                  </a:lnTo>
                  <a:lnTo>
                    <a:pt x="902694" y="5803900"/>
                  </a:lnTo>
                  <a:lnTo>
                    <a:pt x="923580" y="5765800"/>
                  </a:lnTo>
                  <a:lnTo>
                    <a:pt x="944944" y="5727700"/>
                  </a:lnTo>
                  <a:lnTo>
                    <a:pt x="966782" y="5676900"/>
                  </a:lnTo>
                  <a:lnTo>
                    <a:pt x="989090" y="5638800"/>
                  </a:lnTo>
                  <a:lnTo>
                    <a:pt x="1011864" y="5600700"/>
                  </a:lnTo>
                  <a:lnTo>
                    <a:pt x="1035097" y="5549900"/>
                  </a:lnTo>
                  <a:lnTo>
                    <a:pt x="1058786" y="5511800"/>
                  </a:lnTo>
                  <a:lnTo>
                    <a:pt x="1082926" y="5461000"/>
                  </a:lnTo>
                  <a:lnTo>
                    <a:pt x="1107513" y="5422900"/>
                  </a:lnTo>
                  <a:lnTo>
                    <a:pt x="1132540" y="5384800"/>
                  </a:lnTo>
                  <a:lnTo>
                    <a:pt x="1158005" y="5334000"/>
                  </a:lnTo>
                  <a:lnTo>
                    <a:pt x="1183901" y="5295900"/>
                  </a:lnTo>
                  <a:lnTo>
                    <a:pt x="1210225" y="5257800"/>
                  </a:lnTo>
                  <a:lnTo>
                    <a:pt x="1236972" y="5207000"/>
                  </a:lnTo>
                  <a:lnTo>
                    <a:pt x="1264137" y="5168900"/>
                  </a:lnTo>
                  <a:lnTo>
                    <a:pt x="1291715" y="5130800"/>
                  </a:lnTo>
                  <a:lnTo>
                    <a:pt x="1319702" y="5080000"/>
                  </a:lnTo>
                  <a:lnTo>
                    <a:pt x="1348092" y="5041900"/>
                  </a:lnTo>
                  <a:lnTo>
                    <a:pt x="1376882" y="5003800"/>
                  </a:lnTo>
                  <a:lnTo>
                    <a:pt x="1406066" y="4953000"/>
                  </a:lnTo>
                  <a:lnTo>
                    <a:pt x="1435640" y="4914900"/>
                  </a:lnTo>
                  <a:lnTo>
                    <a:pt x="1465599" y="4876800"/>
                  </a:lnTo>
                  <a:lnTo>
                    <a:pt x="1495939" y="4826000"/>
                  </a:lnTo>
                  <a:lnTo>
                    <a:pt x="1526654" y="4787900"/>
                  </a:lnTo>
                  <a:lnTo>
                    <a:pt x="1557740" y="4749800"/>
                  </a:lnTo>
                  <a:lnTo>
                    <a:pt x="1589193" y="4699000"/>
                  </a:lnTo>
                  <a:lnTo>
                    <a:pt x="1621007" y="4660900"/>
                  </a:lnTo>
                  <a:lnTo>
                    <a:pt x="1653178" y="4622800"/>
                  </a:lnTo>
                  <a:lnTo>
                    <a:pt x="1685702" y="4572000"/>
                  </a:lnTo>
                  <a:lnTo>
                    <a:pt x="1718573" y="4533900"/>
                  </a:lnTo>
                  <a:lnTo>
                    <a:pt x="1751786" y="4495800"/>
                  </a:lnTo>
                  <a:lnTo>
                    <a:pt x="1785338" y="4445000"/>
                  </a:lnTo>
                  <a:lnTo>
                    <a:pt x="1819224" y="4406900"/>
                  </a:lnTo>
                  <a:lnTo>
                    <a:pt x="1853437" y="4368800"/>
                  </a:lnTo>
                  <a:lnTo>
                    <a:pt x="2122639" y="4368800"/>
                  </a:lnTo>
                  <a:lnTo>
                    <a:pt x="2076665" y="4318000"/>
                  </a:lnTo>
                  <a:lnTo>
                    <a:pt x="2007912" y="4254500"/>
                  </a:lnTo>
                  <a:lnTo>
                    <a:pt x="1973618" y="4216400"/>
                  </a:lnTo>
                  <a:lnTo>
                    <a:pt x="2036725" y="4140200"/>
                  </a:lnTo>
                  <a:lnTo>
                    <a:pt x="2090047" y="4076700"/>
                  </a:lnTo>
                  <a:lnTo>
                    <a:pt x="1828368" y="4076700"/>
                  </a:lnTo>
                  <a:lnTo>
                    <a:pt x="1643286" y="3886200"/>
                  </a:lnTo>
                  <a:lnTo>
                    <a:pt x="1461346" y="3695700"/>
                  </a:lnTo>
                  <a:lnTo>
                    <a:pt x="1353854" y="3581400"/>
                  </a:lnTo>
                  <a:close/>
                </a:path>
                <a:path w="3274695" h="6870700">
                  <a:moveTo>
                    <a:pt x="3274631" y="5715000"/>
                  </a:moveTo>
                  <a:lnTo>
                    <a:pt x="3267900" y="5727700"/>
                  </a:lnTo>
                  <a:lnTo>
                    <a:pt x="3274631" y="5727700"/>
                  </a:lnTo>
                  <a:lnTo>
                    <a:pt x="3274631" y="5715000"/>
                  </a:lnTo>
                  <a:close/>
                </a:path>
                <a:path w="3274695" h="6870700">
                  <a:moveTo>
                    <a:pt x="2807495" y="3581400"/>
                  </a:moveTo>
                  <a:lnTo>
                    <a:pt x="2537599" y="3581400"/>
                  </a:lnTo>
                  <a:lnTo>
                    <a:pt x="2645553" y="3695700"/>
                  </a:lnTo>
                  <a:lnTo>
                    <a:pt x="2828264" y="3886200"/>
                  </a:lnTo>
                  <a:lnTo>
                    <a:pt x="2863628" y="3924300"/>
                  </a:lnTo>
                  <a:lnTo>
                    <a:pt x="2898788" y="3949700"/>
                  </a:lnTo>
                  <a:lnTo>
                    <a:pt x="2933738" y="3987800"/>
                  </a:lnTo>
                  <a:lnTo>
                    <a:pt x="3002977" y="4064000"/>
                  </a:lnTo>
                  <a:lnTo>
                    <a:pt x="3071284" y="4140200"/>
                  </a:lnTo>
                  <a:lnTo>
                    <a:pt x="3138601" y="4216400"/>
                  </a:lnTo>
                  <a:lnTo>
                    <a:pt x="3104573" y="4254500"/>
                  </a:lnTo>
                  <a:lnTo>
                    <a:pt x="3037336" y="4330700"/>
                  </a:lnTo>
                  <a:lnTo>
                    <a:pt x="2971218" y="4406900"/>
                  </a:lnTo>
                  <a:lnTo>
                    <a:pt x="2938589" y="4445000"/>
                  </a:lnTo>
                  <a:lnTo>
                    <a:pt x="2906252" y="4483100"/>
                  </a:lnTo>
                  <a:lnTo>
                    <a:pt x="2874211" y="4521200"/>
                  </a:lnTo>
                  <a:lnTo>
                    <a:pt x="2842470" y="4559300"/>
                  </a:lnTo>
                  <a:lnTo>
                    <a:pt x="2811034" y="4597400"/>
                  </a:lnTo>
                  <a:lnTo>
                    <a:pt x="2779907" y="4635500"/>
                  </a:lnTo>
                  <a:lnTo>
                    <a:pt x="2749092" y="4673600"/>
                  </a:lnTo>
                  <a:lnTo>
                    <a:pt x="2718595" y="4711700"/>
                  </a:lnTo>
                  <a:lnTo>
                    <a:pt x="2688418" y="4749800"/>
                  </a:lnTo>
                  <a:lnTo>
                    <a:pt x="2658566" y="4787900"/>
                  </a:lnTo>
                  <a:lnTo>
                    <a:pt x="2629044" y="4826000"/>
                  </a:lnTo>
                  <a:lnTo>
                    <a:pt x="2599855" y="4864100"/>
                  </a:lnTo>
                  <a:lnTo>
                    <a:pt x="2853064" y="4864100"/>
                  </a:lnTo>
                  <a:lnTo>
                    <a:pt x="2883263" y="4826000"/>
                  </a:lnTo>
                  <a:lnTo>
                    <a:pt x="2913809" y="4787900"/>
                  </a:lnTo>
                  <a:lnTo>
                    <a:pt x="2944696" y="4749800"/>
                  </a:lnTo>
                  <a:lnTo>
                    <a:pt x="2975919" y="4711700"/>
                  </a:lnTo>
                  <a:lnTo>
                    <a:pt x="3007475" y="4660900"/>
                  </a:lnTo>
                  <a:lnTo>
                    <a:pt x="3039358" y="4622800"/>
                  </a:lnTo>
                  <a:lnTo>
                    <a:pt x="3071563" y="4584700"/>
                  </a:lnTo>
                  <a:lnTo>
                    <a:pt x="3104086" y="4546600"/>
                  </a:lnTo>
                  <a:lnTo>
                    <a:pt x="3136922" y="4508500"/>
                  </a:lnTo>
                  <a:lnTo>
                    <a:pt x="3170067" y="4470400"/>
                  </a:lnTo>
                  <a:lnTo>
                    <a:pt x="3203515" y="4432300"/>
                  </a:lnTo>
                  <a:lnTo>
                    <a:pt x="3271304" y="4356100"/>
                  </a:lnTo>
                  <a:lnTo>
                    <a:pt x="3274631" y="4356100"/>
                  </a:lnTo>
                  <a:lnTo>
                    <a:pt x="3274631" y="4064000"/>
                  </a:lnTo>
                  <a:lnTo>
                    <a:pt x="3272231" y="4064000"/>
                  </a:lnTo>
                  <a:lnTo>
                    <a:pt x="3205970" y="3987800"/>
                  </a:lnTo>
                  <a:lnTo>
                    <a:pt x="3172546" y="3962400"/>
                  </a:lnTo>
                  <a:lnTo>
                    <a:pt x="3071078" y="3848100"/>
                  </a:lnTo>
                  <a:lnTo>
                    <a:pt x="3002422" y="3771900"/>
                  </a:lnTo>
                  <a:lnTo>
                    <a:pt x="2967786" y="3746500"/>
                  </a:lnTo>
                  <a:lnTo>
                    <a:pt x="2819711" y="3594100"/>
                  </a:lnTo>
                  <a:lnTo>
                    <a:pt x="2807495" y="3581400"/>
                  </a:lnTo>
                  <a:close/>
                </a:path>
                <a:path w="3274695" h="6870700">
                  <a:moveTo>
                    <a:pt x="98640" y="2108200"/>
                  </a:moveTo>
                  <a:lnTo>
                    <a:pt x="78702" y="2159000"/>
                  </a:lnTo>
                  <a:lnTo>
                    <a:pt x="59435" y="2209800"/>
                  </a:lnTo>
                  <a:lnTo>
                    <a:pt x="40876" y="2260600"/>
                  </a:lnTo>
                  <a:lnTo>
                    <a:pt x="23063" y="2311400"/>
                  </a:lnTo>
                  <a:lnTo>
                    <a:pt x="6032" y="2362200"/>
                  </a:lnTo>
                  <a:lnTo>
                    <a:pt x="36228" y="2400300"/>
                  </a:lnTo>
                  <a:lnTo>
                    <a:pt x="66684" y="2438400"/>
                  </a:lnTo>
                  <a:lnTo>
                    <a:pt x="97396" y="2476500"/>
                  </a:lnTo>
                  <a:lnTo>
                    <a:pt x="159576" y="2552700"/>
                  </a:lnTo>
                  <a:lnTo>
                    <a:pt x="222742" y="2628900"/>
                  </a:lnTo>
                  <a:lnTo>
                    <a:pt x="286868" y="2705100"/>
                  </a:lnTo>
                  <a:lnTo>
                    <a:pt x="351927" y="2781300"/>
                  </a:lnTo>
                  <a:lnTo>
                    <a:pt x="417893" y="2857500"/>
                  </a:lnTo>
                  <a:lnTo>
                    <a:pt x="484740" y="2933700"/>
                  </a:lnTo>
                  <a:lnTo>
                    <a:pt x="552441" y="3009900"/>
                  </a:lnTo>
                  <a:lnTo>
                    <a:pt x="620970" y="3086100"/>
                  </a:lnTo>
                  <a:lnTo>
                    <a:pt x="725257" y="3200400"/>
                  </a:lnTo>
                  <a:lnTo>
                    <a:pt x="831258" y="3314700"/>
                  </a:lnTo>
                  <a:lnTo>
                    <a:pt x="938885" y="3429000"/>
                  </a:lnTo>
                  <a:lnTo>
                    <a:pt x="830658" y="3543300"/>
                  </a:lnTo>
                  <a:lnTo>
                    <a:pt x="724054" y="3657600"/>
                  </a:lnTo>
                  <a:lnTo>
                    <a:pt x="619158" y="3771900"/>
                  </a:lnTo>
                  <a:lnTo>
                    <a:pt x="516055" y="3886200"/>
                  </a:lnTo>
                  <a:lnTo>
                    <a:pt x="448359" y="3962400"/>
                  </a:lnTo>
                  <a:lnTo>
                    <a:pt x="381523" y="4038600"/>
                  </a:lnTo>
                  <a:lnTo>
                    <a:pt x="315573" y="4114800"/>
                  </a:lnTo>
                  <a:lnTo>
                    <a:pt x="250534" y="4191000"/>
                  </a:lnTo>
                  <a:lnTo>
                    <a:pt x="186432" y="4267200"/>
                  </a:lnTo>
                  <a:lnTo>
                    <a:pt x="123292" y="4343400"/>
                  </a:lnTo>
                  <a:lnTo>
                    <a:pt x="61140" y="4419600"/>
                  </a:lnTo>
                  <a:lnTo>
                    <a:pt x="30441" y="4457700"/>
                  </a:lnTo>
                  <a:lnTo>
                    <a:pt x="0" y="4495800"/>
                  </a:lnTo>
                  <a:lnTo>
                    <a:pt x="16682" y="4546600"/>
                  </a:lnTo>
                  <a:lnTo>
                    <a:pt x="34190" y="4597400"/>
                  </a:lnTo>
                  <a:lnTo>
                    <a:pt x="52492" y="4648200"/>
                  </a:lnTo>
                  <a:lnTo>
                    <a:pt x="71559" y="4699000"/>
                  </a:lnTo>
                  <a:lnTo>
                    <a:pt x="91363" y="4749800"/>
                  </a:lnTo>
                  <a:lnTo>
                    <a:pt x="120453" y="4711700"/>
                  </a:lnTo>
                  <a:lnTo>
                    <a:pt x="149835" y="4673600"/>
                  </a:lnTo>
                  <a:lnTo>
                    <a:pt x="179507" y="4635500"/>
                  </a:lnTo>
                  <a:lnTo>
                    <a:pt x="209464" y="4597400"/>
                  </a:lnTo>
                  <a:lnTo>
                    <a:pt x="239703" y="4546600"/>
                  </a:lnTo>
                  <a:lnTo>
                    <a:pt x="270221" y="4508500"/>
                  </a:lnTo>
                  <a:lnTo>
                    <a:pt x="301013" y="4470400"/>
                  </a:lnTo>
                  <a:lnTo>
                    <a:pt x="332077" y="4432300"/>
                  </a:lnTo>
                  <a:lnTo>
                    <a:pt x="363408" y="4394200"/>
                  </a:lnTo>
                  <a:lnTo>
                    <a:pt x="426859" y="4318000"/>
                  </a:lnTo>
                  <a:lnTo>
                    <a:pt x="491338" y="4241800"/>
                  </a:lnTo>
                  <a:lnTo>
                    <a:pt x="556817" y="4165600"/>
                  </a:lnTo>
                  <a:lnTo>
                    <a:pt x="623265" y="4089400"/>
                  </a:lnTo>
                  <a:lnTo>
                    <a:pt x="656845" y="4051300"/>
                  </a:lnTo>
                  <a:lnTo>
                    <a:pt x="690656" y="4000500"/>
                  </a:lnTo>
                  <a:lnTo>
                    <a:pt x="758960" y="3924300"/>
                  </a:lnTo>
                  <a:lnTo>
                    <a:pt x="828148" y="3848100"/>
                  </a:lnTo>
                  <a:lnTo>
                    <a:pt x="933526" y="3733800"/>
                  </a:lnTo>
                  <a:lnTo>
                    <a:pt x="1040733" y="3619500"/>
                  </a:lnTo>
                  <a:lnTo>
                    <a:pt x="1076858" y="3581400"/>
                  </a:lnTo>
                  <a:lnTo>
                    <a:pt x="1353854" y="3581400"/>
                  </a:lnTo>
                  <a:lnTo>
                    <a:pt x="1212659" y="3429000"/>
                  </a:lnTo>
                  <a:lnTo>
                    <a:pt x="1342891" y="3289300"/>
                  </a:lnTo>
                  <a:lnTo>
                    <a:pt x="1077950" y="3289300"/>
                  </a:lnTo>
                  <a:lnTo>
                    <a:pt x="1006236" y="3213100"/>
                  </a:lnTo>
                  <a:lnTo>
                    <a:pt x="970676" y="3162300"/>
                  </a:lnTo>
                  <a:lnTo>
                    <a:pt x="865227" y="3048000"/>
                  </a:lnTo>
                  <a:lnTo>
                    <a:pt x="795987" y="2971800"/>
                  </a:lnTo>
                  <a:lnTo>
                    <a:pt x="727628" y="2895600"/>
                  </a:lnTo>
                  <a:lnTo>
                    <a:pt x="660178" y="2819400"/>
                  </a:lnTo>
                  <a:lnTo>
                    <a:pt x="593665" y="2743200"/>
                  </a:lnTo>
                  <a:lnTo>
                    <a:pt x="560768" y="2692400"/>
                  </a:lnTo>
                  <a:lnTo>
                    <a:pt x="495712" y="2616200"/>
                  </a:lnTo>
                  <a:lnTo>
                    <a:pt x="431663" y="2540000"/>
                  </a:lnTo>
                  <a:lnTo>
                    <a:pt x="400025" y="2501900"/>
                  </a:lnTo>
                  <a:lnTo>
                    <a:pt x="368649" y="2463800"/>
                  </a:lnTo>
                  <a:lnTo>
                    <a:pt x="337539" y="2425700"/>
                  </a:lnTo>
                  <a:lnTo>
                    <a:pt x="306697" y="2387600"/>
                  </a:lnTo>
                  <a:lnTo>
                    <a:pt x="276129" y="2349500"/>
                  </a:lnTo>
                  <a:lnTo>
                    <a:pt x="245837" y="2311400"/>
                  </a:lnTo>
                  <a:lnTo>
                    <a:pt x="215824" y="2273300"/>
                  </a:lnTo>
                  <a:lnTo>
                    <a:pt x="186095" y="2222500"/>
                  </a:lnTo>
                  <a:lnTo>
                    <a:pt x="156652" y="2184400"/>
                  </a:lnTo>
                  <a:lnTo>
                    <a:pt x="127499" y="2146300"/>
                  </a:lnTo>
                  <a:lnTo>
                    <a:pt x="98640" y="2108200"/>
                  </a:lnTo>
                  <a:close/>
                </a:path>
                <a:path w="3274695" h="6870700">
                  <a:moveTo>
                    <a:pt x="3274631" y="4356100"/>
                  </a:moveTo>
                  <a:lnTo>
                    <a:pt x="3271304" y="4356100"/>
                  </a:lnTo>
                  <a:lnTo>
                    <a:pt x="3274631" y="4368800"/>
                  </a:lnTo>
                  <a:lnTo>
                    <a:pt x="3274631" y="4356100"/>
                  </a:lnTo>
                  <a:close/>
                </a:path>
                <a:path w="3274695" h="6870700">
                  <a:moveTo>
                    <a:pt x="2104100" y="2794000"/>
                  </a:moveTo>
                  <a:lnTo>
                    <a:pt x="1831936" y="2794000"/>
                  </a:lnTo>
                  <a:lnTo>
                    <a:pt x="1895771" y="2870200"/>
                  </a:lnTo>
                  <a:lnTo>
                    <a:pt x="1960474" y="2946400"/>
                  </a:lnTo>
                  <a:lnTo>
                    <a:pt x="2026022" y="3022600"/>
                  </a:lnTo>
                  <a:lnTo>
                    <a:pt x="2092396" y="3098800"/>
                  </a:lnTo>
                  <a:lnTo>
                    <a:pt x="2193455" y="3213100"/>
                  </a:lnTo>
                  <a:lnTo>
                    <a:pt x="2296249" y="3327400"/>
                  </a:lnTo>
                  <a:lnTo>
                    <a:pt x="2330887" y="3352800"/>
                  </a:lnTo>
                  <a:lnTo>
                    <a:pt x="2400706" y="3429000"/>
                  </a:lnTo>
                  <a:lnTo>
                    <a:pt x="2330629" y="3505200"/>
                  </a:lnTo>
                  <a:lnTo>
                    <a:pt x="2226748" y="3619500"/>
                  </a:lnTo>
                  <a:lnTo>
                    <a:pt x="2124459" y="3733800"/>
                  </a:lnTo>
                  <a:lnTo>
                    <a:pt x="2023884" y="3848100"/>
                  </a:lnTo>
                  <a:lnTo>
                    <a:pt x="1957846" y="3924300"/>
                  </a:lnTo>
                  <a:lnTo>
                    <a:pt x="1892662" y="4000500"/>
                  </a:lnTo>
                  <a:lnTo>
                    <a:pt x="1828368" y="4076700"/>
                  </a:lnTo>
                  <a:lnTo>
                    <a:pt x="2090047" y="4076700"/>
                  </a:lnTo>
                  <a:lnTo>
                    <a:pt x="2133110" y="4025900"/>
                  </a:lnTo>
                  <a:lnTo>
                    <a:pt x="2198477" y="3949700"/>
                  </a:lnTo>
                  <a:lnTo>
                    <a:pt x="2231483" y="3924300"/>
                  </a:lnTo>
                  <a:lnTo>
                    <a:pt x="2298122" y="3848100"/>
                  </a:lnTo>
                  <a:lnTo>
                    <a:pt x="2399601" y="3733800"/>
                  </a:lnTo>
                  <a:lnTo>
                    <a:pt x="2502821" y="3619500"/>
                  </a:lnTo>
                  <a:lnTo>
                    <a:pt x="2537599" y="3581400"/>
                  </a:lnTo>
                  <a:lnTo>
                    <a:pt x="2807495" y="3581400"/>
                  </a:lnTo>
                  <a:lnTo>
                    <a:pt x="2746587" y="3517900"/>
                  </a:lnTo>
                  <a:lnTo>
                    <a:pt x="2710292" y="3467100"/>
                  </a:lnTo>
                  <a:lnTo>
                    <a:pt x="2674188" y="3429000"/>
                  </a:lnTo>
                  <a:lnTo>
                    <a:pt x="2807844" y="3289300"/>
                  </a:lnTo>
                  <a:lnTo>
                    <a:pt x="2538539" y="3289300"/>
                  </a:lnTo>
                  <a:lnTo>
                    <a:pt x="2435249" y="3175000"/>
                  </a:lnTo>
                  <a:lnTo>
                    <a:pt x="2333693" y="3060700"/>
                  </a:lnTo>
                  <a:lnTo>
                    <a:pt x="2267007" y="2984500"/>
                  </a:lnTo>
                  <a:lnTo>
                    <a:pt x="2201175" y="2908300"/>
                  </a:lnTo>
                  <a:lnTo>
                    <a:pt x="2136230" y="2832100"/>
                  </a:lnTo>
                  <a:lnTo>
                    <a:pt x="2104100" y="2794000"/>
                  </a:lnTo>
                  <a:close/>
                </a:path>
                <a:path w="3274695" h="6870700">
                  <a:moveTo>
                    <a:pt x="876325" y="965200"/>
                  </a:moveTo>
                  <a:lnTo>
                    <a:pt x="840195" y="1003300"/>
                  </a:lnTo>
                  <a:lnTo>
                    <a:pt x="804631" y="1041400"/>
                  </a:lnTo>
                  <a:lnTo>
                    <a:pt x="769603" y="1079500"/>
                  </a:lnTo>
                  <a:lnTo>
                    <a:pt x="735078" y="1117600"/>
                  </a:lnTo>
                  <a:lnTo>
                    <a:pt x="701027" y="1155700"/>
                  </a:lnTo>
                  <a:lnTo>
                    <a:pt x="722219" y="1193800"/>
                  </a:lnTo>
                  <a:lnTo>
                    <a:pt x="743852" y="1231900"/>
                  </a:lnTo>
                  <a:lnTo>
                    <a:pt x="765920" y="1282700"/>
                  </a:lnTo>
                  <a:lnTo>
                    <a:pt x="788419" y="1320800"/>
                  </a:lnTo>
                  <a:lnTo>
                    <a:pt x="811345" y="1358900"/>
                  </a:lnTo>
                  <a:lnTo>
                    <a:pt x="834694" y="1397000"/>
                  </a:lnTo>
                  <a:lnTo>
                    <a:pt x="858461" y="1447800"/>
                  </a:lnTo>
                  <a:lnTo>
                    <a:pt x="882642" y="1485900"/>
                  </a:lnTo>
                  <a:lnTo>
                    <a:pt x="907233" y="1524000"/>
                  </a:lnTo>
                  <a:lnTo>
                    <a:pt x="932228" y="1574800"/>
                  </a:lnTo>
                  <a:lnTo>
                    <a:pt x="957625" y="1612900"/>
                  </a:lnTo>
                  <a:lnTo>
                    <a:pt x="983418" y="1651000"/>
                  </a:lnTo>
                  <a:lnTo>
                    <a:pt x="1009603" y="1689100"/>
                  </a:lnTo>
                  <a:lnTo>
                    <a:pt x="1036176" y="1739900"/>
                  </a:lnTo>
                  <a:lnTo>
                    <a:pt x="1063132" y="1778000"/>
                  </a:lnTo>
                  <a:lnTo>
                    <a:pt x="1090467" y="1816100"/>
                  </a:lnTo>
                  <a:lnTo>
                    <a:pt x="1118177" y="1854200"/>
                  </a:lnTo>
                  <a:lnTo>
                    <a:pt x="1146257" y="1905000"/>
                  </a:lnTo>
                  <a:lnTo>
                    <a:pt x="1174703" y="1943100"/>
                  </a:lnTo>
                  <a:lnTo>
                    <a:pt x="1203511" y="1981200"/>
                  </a:lnTo>
                  <a:lnTo>
                    <a:pt x="1232676" y="2019300"/>
                  </a:lnTo>
                  <a:lnTo>
                    <a:pt x="1262194" y="2070100"/>
                  </a:lnTo>
                  <a:lnTo>
                    <a:pt x="1292060" y="2108200"/>
                  </a:lnTo>
                  <a:lnTo>
                    <a:pt x="1322270" y="2146300"/>
                  </a:lnTo>
                  <a:lnTo>
                    <a:pt x="1352821" y="2197100"/>
                  </a:lnTo>
                  <a:lnTo>
                    <a:pt x="1383706" y="2235200"/>
                  </a:lnTo>
                  <a:lnTo>
                    <a:pt x="1414923" y="2273300"/>
                  </a:lnTo>
                  <a:lnTo>
                    <a:pt x="1446467" y="2311400"/>
                  </a:lnTo>
                  <a:lnTo>
                    <a:pt x="1478333" y="2362200"/>
                  </a:lnTo>
                  <a:lnTo>
                    <a:pt x="1510517" y="2400300"/>
                  </a:lnTo>
                  <a:lnTo>
                    <a:pt x="1543014" y="2438400"/>
                  </a:lnTo>
                  <a:lnTo>
                    <a:pt x="1575821" y="2476500"/>
                  </a:lnTo>
                  <a:lnTo>
                    <a:pt x="1608933" y="2527300"/>
                  </a:lnTo>
                  <a:lnTo>
                    <a:pt x="1642345" y="2565400"/>
                  </a:lnTo>
                  <a:lnTo>
                    <a:pt x="1676054" y="2603500"/>
                  </a:lnTo>
                  <a:lnTo>
                    <a:pt x="1710054" y="2654300"/>
                  </a:lnTo>
                  <a:lnTo>
                    <a:pt x="1674092" y="2679700"/>
                  </a:lnTo>
                  <a:lnTo>
                    <a:pt x="1531128" y="2832100"/>
                  </a:lnTo>
                  <a:lnTo>
                    <a:pt x="1495621" y="2857500"/>
                  </a:lnTo>
                  <a:lnTo>
                    <a:pt x="1389702" y="2971800"/>
                  </a:lnTo>
                  <a:lnTo>
                    <a:pt x="1354604" y="2997200"/>
                  </a:lnTo>
                  <a:lnTo>
                    <a:pt x="1215327" y="3149600"/>
                  </a:lnTo>
                  <a:lnTo>
                    <a:pt x="1180798" y="3175000"/>
                  </a:lnTo>
                  <a:lnTo>
                    <a:pt x="1077950" y="3289300"/>
                  </a:lnTo>
                  <a:lnTo>
                    <a:pt x="1342891" y="3289300"/>
                  </a:lnTo>
                  <a:lnTo>
                    <a:pt x="1390727" y="3238500"/>
                  </a:lnTo>
                  <a:lnTo>
                    <a:pt x="1426785" y="3213100"/>
                  </a:lnTo>
                  <a:lnTo>
                    <a:pt x="1609110" y="3022600"/>
                  </a:lnTo>
                  <a:lnTo>
                    <a:pt x="1831936" y="2794000"/>
                  </a:lnTo>
                  <a:lnTo>
                    <a:pt x="2104100" y="2794000"/>
                  </a:lnTo>
                  <a:lnTo>
                    <a:pt x="2040546" y="2717800"/>
                  </a:lnTo>
                  <a:lnTo>
                    <a:pt x="2009130" y="2692400"/>
                  </a:lnTo>
                  <a:lnTo>
                    <a:pt x="1977961" y="2654300"/>
                  </a:lnTo>
                  <a:lnTo>
                    <a:pt x="2046857" y="2578100"/>
                  </a:lnTo>
                  <a:lnTo>
                    <a:pt x="2116032" y="2514600"/>
                  </a:lnTo>
                  <a:lnTo>
                    <a:pt x="2127594" y="2501900"/>
                  </a:lnTo>
                  <a:lnTo>
                    <a:pt x="1858721" y="2501900"/>
                  </a:lnTo>
                  <a:lnTo>
                    <a:pt x="1824739" y="2463800"/>
                  </a:lnTo>
                  <a:lnTo>
                    <a:pt x="1791088" y="2413000"/>
                  </a:lnTo>
                  <a:lnTo>
                    <a:pt x="1757771" y="2374900"/>
                  </a:lnTo>
                  <a:lnTo>
                    <a:pt x="1724793" y="2336800"/>
                  </a:lnTo>
                  <a:lnTo>
                    <a:pt x="1692160" y="2286000"/>
                  </a:lnTo>
                  <a:lnTo>
                    <a:pt x="1659875" y="2247900"/>
                  </a:lnTo>
                  <a:lnTo>
                    <a:pt x="1627943" y="2209800"/>
                  </a:lnTo>
                  <a:lnTo>
                    <a:pt x="1596369" y="2159000"/>
                  </a:lnTo>
                  <a:lnTo>
                    <a:pt x="1565157" y="2120900"/>
                  </a:lnTo>
                  <a:lnTo>
                    <a:pt x="1534313" y="2082800"/>
                  </a:lnTo>
                  <a:lnTo>
                    <a:pt x="1503840" y="2032000"/>
                  </a:lnTo>
                  <a:lnTo>
                    <a:pt x="1473743" y="1993900"/>
                  </a:lnTo>
                  <a:lnTo>
                    <a:pt x="1444027" y="1943100"/>
                  </a:lnTo>
                  <a:lnTo>
                    <a:pt x="1414697" y="1905000"/>
                  </a:lnTo>
                  <a:lnTo>
                    <a:pt x="1385757" y="1866900"/>
                  </a:lnTo>
                  <a:lnTo>
                    <a:pt x="1357212" y="1816100"/>
                  </a:lnTo>
                  <a:lnTo>
                    <a:pt x="1329066" y="1778000"/>
                  </a:lnTo>
                  <a:lnTo>
                    <a:pt x="1301324" y="1739900"/>
                  </a:lnTo>
                  <a:lnTo>
                    <a:pt x="1273991" y="1689100"/>
                  </a:lnTo>
                  <a:lnTo>
                    <a:pt x="1247071" y="1651000"/>
                  </a:lnTo>
                  <a:lnTo>
                    <a:pt x="1220569" y="1612900"/>
                  </a:lnTo>
                  <a:lnTo>
                    <a:pt x="1194489" y="1562100"/>
                  </a:lnTo>
                  <a:lnTo>
                    <a:pt x="1168836" y="1524000"/>
                  </a:lnTo>
                  <a:lnTo>
                    <a:pt x="1143616" y="1485900"/>
                  </a:lnTo>
                  <a:lnTo>
                    <a:pt x="1118831" y="1435100"/>
                  </a:lnTo>
                  <a:lnTo>
                    <a:pt x="1094488" y="1397000"/>
                  </a:lnTo>
                  <a:lnTo>
                    <a:pt x="1070590" y="1358900"/>
                  </a:lnTo>
                  <a:lnTo>
                    <a:pt x="1047142" y="1308100"/>
                  </a:lnTo>
                  <a:lnTo>
                    <a:pt x="1024150" y="1270000"/>
                  </a:lnTo>
                  <a:lnTo>
                    <a:pt x="1001617" y="1219200"/>
                  </a:lnTo>
                  <a:lnTo>
                    <a:pt x="979547" y="1181100"/>
                  </a:lnTo>
                  <a:lnTo>
                    <a:pt x="957947" y="1143000"/>
                  </a:lnTo>
                  <a:lnTo>
                    <a:pt x="936820" y="1092200"/>
                  </a:lnTo>
                  <a:lnTo>
                    <a:pt x="916171" y="1054100"/>
                  </a:lnTo>
                  <a:lnTo>
                    <a:pt x="896004" y="1016000"/>
                  </a:lnTo>
                  <a:lnTo>
                    <a:pt x="876325" y="965200"/>
                  </a:lnTo>
                  <a:close/>
                </a:path>
                <a:path w="3274695" h="6870700">
                  <a:moveTo>
                    <a:pt x="2859666" y="2006600"/>
                  </a:moveTo>
                  <a:lnTo>
                    <a:pt x="2606674" y="2006600"/>
                  </a:lnTo>
                  <a:lnTo>
                    <a:pt x="2635641" y="2044700"/>
                  </a:lnTo>
                  <a:lnTo>
                    <a:pt x="2664936" y="2082800"/>
                  </a:lnTo>
                  <a:lnTo>
                    <a:pt x="2694555" y="2120900"/>
                  </a:lnTo>
                  <a:lnTo>
                    <a:pt x="2724497" y="2159000"/>
                  </a:lnTo>
                  <a:lnTo>
                    <a:pt x="2754757" y="2197100"/>
                  </a:lnTo>
                  <a:lnTo>
                    <a:pt x="2785332" y="2235200"/>
                  </a:lnTo>
                  <a:lnTo>
                    <a:pt x="2816219" y="2273300"/>
                  </a:lnTo>
                  <a:lnTo>
                    <a:pt x="2847415" y="2311400"/>
                  </a:lnTo>
                  <a:lnTo>
                    <a:pt x="2878916" y="2349500"/>
                  </a:lnTo>
                  <a:lnTo>
                    <a:pt x="2910719" y="2387600"/>
                  </a:lnTo>
                  <a:lnTo>
                    <a:pt x="2942822" y="2425700"/>
                  </a:lnTo>
                  <a:lnTo>
                    <a:pt x="2975220" y="2463800"/>
                  </a:lnTo>
                  <a:lnTo>
                    <a:pt x="3007911" y="2501900"/>
                  </a:lnTo>
                  <a:lnTo>
                    <a:pt x="3040891" y="2552700"/>
                  </a:lnTo>
                  <a:lnTo>
                    <a:pt x="3074157" y="2590800"/>
                  </a:lnTo>
                  <a:lnTo>
                    <a:pt x="3141535" y="2667000"/>
                  </a:lnTo>
                  <a:lnTo>
                    <a:pt x="3107857" y="2692400"/>
                  </a:lnTo>
                  <a:lnTo>
                    <a:pt x="3039760" y="2768600"/>
                  </a:lnTo>
                  <a:lnTo>
                    <a:pt x="2970702" y="2844800"/>
                  </a:lnTo>
                  <a:lnTo>
                    <a:pt x="2900711" y="2921000"/>
                  </a:lnTo>
                  <a:lnTo>
                    <a:pt x="2865373" y="2946400"/>
                  </a:lnTo>
                  <a:lnTo>
                    <a:pt x="2792940" y="3022600"/>
                  </a:lnTo>
                  <a:lnTo>
                    <a:pt x="2683071" y="3136900"/>
                  </a:lnTo>
                  <a:lnTo>
                    <a:pt x="2538539" y="3289300"/>
                  </a:lnTo>
                  <a:lnTo>
                    <a:pt x="2807844" y="3289300"/>
                  </a:lnTo>
                  <a:lnTo>
                    <a:pt x="2931225" y="3162300"/>
                  </a:lnTo>
                  <a:lnTo>
                    <a:pt x="3003447" y="3098800"/>
                  </a:lnTo>
                  <a:lnTo>
                    <a:pt x="3072531" y="3022600"/>
                  </a:lnTo>
                  <a:lnTo>
                    <a:pt x="3140709" y="2946400"/>
                  </a:lnTo>
                  <a:lnTo>
                    <a:pt x="3174463" y="2921000"/>
                  </a:lnTo>
                  <a:lnTo>
                    <a:pt x="3241308" y="2844800"/>
                  </a:lnTo>
                  <a:lnTo>
                    <a:pt x="3274402" y="2806700"/>
                  </a:lnTo>
                  <a:lnTo>
                    <a:pt x="3274631" y="2806700"/>
                  </a:lnTo>
                  <a:lnTo>
                    <a:pt x="3274631" y="2514600"/>
                  </a:lnTo>
                  <a:lnTo>
                    <a:pt x="3174479" y="2400300"/>
                  </a:lnTo>
                  <a:lnTo>
                    <a:pt x="3141534" y="2362200"/>
                  </a:lnTo>
                  <a:lnTo>
                    <a:pt x="3108906" y="2324100"/>
                  </a:lnTo>
                  <a:lnTo>
                    <a:pt x="3076597" y="2286000"/>
                  </a:lnTo>
                  <a:lnTo>
                    <a:pt x="3044611" y="2247900"/>
                  </a:lnTo>
                  <a:lnTo>
                    <a:pt x="3012952" y="2209800"/>
                  </a:lnTo>
                  <a:lnTo>
                    <a:pt x="2981622" y="2171700"/>
                  </a:lnTo>
                  <a:lnTo>
                    <a:pt x="2950625" y="2133600"/>
                  </a:lnTo>
                  <a:lnTo>
                    <a:pt x="2919965" y="2095500"/>
                  </a:lnTo>
                  <a:lnTo>
                    <a:pt x="2889644" y="2044700"/>
                  </a:lnTo>
                  <a:lnTo>
                    <a:pt x="2859666" y="2006600"/>
                  </a:lnTo>
                  <a:close/>
                </a:path>
                <a:path w="3274695" h="6870700">
                  <a:moveTo>
                    <a:pt x="1937384" y="266700"/>
                  </a:moveTo>
                  <a:lnTo>
                    <a:pt x="1895104" y="279400"/>
                  </a:lnTo>
                  <a:lnTo>
                    <a:pt x="1853190" y="304800"/>
                  </a:lnTo>
                  <a:lnTo>
                    <a:pt x="1811634" y="317500"/>
                  </a:lnTo>
                  <a:lnTo>
                    <a:pt x="1770428" y="342900"/>
                  </a:lnTo>
                  <a:lnTo>
                    <a:pt x="1729562" y="355600"/>
                  </a:lnTo>
                  <a:lnTo>
                    <a:pt x="1742723" y="406400"/>
                  </a:lnTo>
                  <a:lnTo>
                    <a:pt x="1756580" y="457200"/>
                  </a:lnTo>
                  <a:lnTo>
                    <a:pt x="1771124" y="495300"/>
                  </a:lnTo>
                  <a:lnTo>
                    <a:pt x="1786351" y="546100"/>
                  </a:lnTo>
                  <a:lnTo>
                    <a:pt x="1802254" y="584200"/>
                  </a:lnTo>
                  <a:lnTo>
                    <a:pt x="1818826" y="635000"/>
                  </a:lnTo>
                  <a:lnTo>
                    <a:pt x="1836062" y="673100"/>
                  </a:lnTo>
                  <a:lnTo>
                    <a:pt x="1853954" y="723900"/>
                  </a:lnTo>
                  <a:lnTo>
                    <a:pt x="1872496" y="774700"/>
                  </a:lnTo>
                  <a:lnTo>
                    <a:pt x="1891683" y="812800"/>
                  </a:lnTo>
                  <a:lnTo>
                    <a:pt x="1911507" y="863600"/>
                  </a:lnTo>
                  <a:lnTo>
                    <a:pt x="1931962" y="901700"/>
                  </a:lnTo>
                  <a:lnTo>
                    <a:pt x="1953042" y="952500"/>
                  </a:lnTo>
                  <a:lnTo>
                    <a:pt x="1974741" y="990600"/>
                  </a:lnTo>
                  <a:lnTo>
                    <a:pt x="1997053" y="1041400"/>
                  </a:lnTo>
                  <a:lnTo>
                    <a:pt x="2019970" y="1092200"/>
                  </a:lnTo>
                  <a:lnTo>
                    <a:pt x="2043486" y="1130300"/>
                  </a:lnTo>
                  <a:lnTo>
                    <a:pt x="2067596" y="1181100"/>
                  </a:lnTo>
                  <a:lnTo>
                    <a:pt x="2092293" y="1219200"/>
                  </a:lnTo>
                  <a:lnTo>
                    <a:pt x="2117570" y="1270000"/>
                  </a:lnTo>
                  <a:lnTo>
                    <a:pt x="2143421" y="1320800"/>
                  </a:lnTo>
                  <a:lnTo>
                    <a:pt x="2169841" y="1358900"/>
                  </a:lnTo>
                  <a:lnTo>
                    <a:pt x="2196821" y="1409700"/>
                  </a:lnTo>
                  <a:lnTo>
                    <a:pt x="2224357" y="1447800"/>
                  </a:lnTo>
                  <a:lnTo>
                    <a:pt x="2252441" y="1498600"/>
                  </a:lnTo>
                  <a:lnTo>
                    <a:pt x="2281068" y="1536700"/>
                  </a:lnTo>
                  <a:lnTo>
                    <a:pt x="2310231" y="1587500"/>
                  </a:lnTo>
                  <a:lnTo>
                    <a:pt x="2339923" y="1638300"/>
                  </a:lnTo>
                  <a:lnTo>
                    <a:pt x="2370139" y="1676400"/>
                  </a:lnTo>
                  <a:lnTo>
                    <a:pt x="2400872" y="1727200"/>
                  </a:lnTo>
                  <a:lnTo>
                    <a:pt x="2432115" y="1765300"/>
                  </a:lnTo>
                  <a:lnTo>
                    <a:pt x="2463863" y="1816100"/>
                  </a:lnTo>
                  <a:lnTo>
                    <a:pt x="2496108" y="1854200"/>
                  </a:lnTo>
                  <a:lnTo>
                    <a:pt x="2461679" y="1892300"/>
                  </a:lnTo>
                  <a:lnTo>
                    <a:pt x="2426792" y="1930400"/>
                  </a:lnTo>
                  <a:lnTo>
                    <a:pt x="2391461" y="1968500"/>
                  </a:lnTo>
                  <a:lnTo>
                    <a:pt x="2355701" y="2006600"/>
                  </a:lnTo>
                  <a:lnTo>
                    <a:pt x="2319527" y="2044700"/>
                  </a:lnTo>
                  <a:lnTo>
                    <a:pt x="2282954" y="2082800"/>
                  </a:lnTo>
                  <a:lnTo>
                    <a:pt x="2245997" y="2120900"/>
                  </a:lnTo>
                  <a:lnTo>
                    <a:pt x="2208669" y="2159000"/>
                  </a:lnTo>
                  <a:lnTo>
                    <a:pt x="2132964" y="2235200"/>
                  </a:lnTo>
                  <a:lnTo>
                    <a:pt x="2098442" y="2273300"/>
                  </a:lnTo>
                  <a:lnTo>
                    <a:pt x="2063982" y="2298700"/>
                  </a:lnTo>
                  <a:lnTo>
                    <a:pt x="2029587" y="2336800"/>
                  </a:lnTo>
                  <a:lnTo>
                    <a:pt x="1995262" y="2362200"/>
                  </a:lnTo>
                  <a:lnTo>
                    <a:pt x="1926832" y="2438400"/>
                  </a:lnTo>
                  <a:lnTo>
                    <a:pt x="1892734" y="2463800"/>
                  </a:lnTo>
                  <a:lnTo>
                    <a:pt x="1858721" y="2501900"/>
                  </a:lnTo>
                  <a:lnTo>
                    <a:pt x="2127594" y="2501900"/>
                  </a:lnTo>
                  <a:lnTo>
                    <a:pt x="2185469" y="2438400"/>
                  </a:lnTo>
                  <a:lnTo>
                    <a:pt x="2220281" y="2413000"/>
                  </a:lnTo>
                  <a:lnTo>
                    <a:pt x="2255151" y="2374900"/>
                  </a:lnTo>
                  <a:lnTo>
                    <a:pt x="2327980" y="2298700"/>
                  </a:lnTo>
                  <a:lnTo>
                    <a:pt x="2399622" y="2222500"/>
                  </a:lnTo>
                  <a:lnTo>
                    <a:pt x="2434975" y="2197100"/>
                  </a:lnTo>
                  <a:lnTo>
                    <a:pt x="2470003" y="2159000"/>
                  </a:lnTo>
                  <a:lnTo>
                    <a:pt x="2504697" y="2120900"/>
                  </a:lnTo>
                  <a:lnTo>
                    <a:pt x="2539046" y="2082800"/>
                  </a:lnTo>
                  <a:lnTo>
                    <a:pt x="2573042" y="2044700"/>
                  </a:lnTo>
                  <a:lnTo>
                    <a:pt x="2606674" y="2006600"/>
                  </a:lnTo>
                  <a:lnTo>
                    <a:pt x="2859666" y="2006600"/>
                  </a:lnTo>
                  <a:lnTo>
                    <a:pt x="2830034" y="1968500"/>
                  </a:lnTo>
                  <a:lnTo>
                    <a:pt x="2800752" y="1930400"/>
                  </a:lnTo>
                  <a:lnTo>
                    <a:pt x="2771823" y="1892300"/>
                  </a:lnTo>
                  <a:lnTo>
                    <a:pt x="2743250" y="1854200"/>
                  </a:lnTo>
                  <a:lnTo>
                    <a:pt x="2777197" y="1816100"/>
                  </a:lnTo>
                  <a:lnTo>
                    <a:pt x="2810689" y="1778000"/>
                  </a:lnTo>
                  <a:lnTo>
                    <a:pt x="2843719" y="1739900"/>
                  </a:lnTo>
                  <a:lnTo>
                    <a:pt x="2876281" y="1701800"/>
                  </a:lnTo>
                  <a:lnTo>
                    <a:pt x="2634081" y="1701800"/>
                  </a:lnTo>
                  <a:lnTo>
                    <a:pt x="2603142" y="1663700"/>
                  </a:lnTo>
                  <a:lnTo>
                    <a:pt x="2572728" y="1612900"/>
                  </a:lnTo>
                  <a:lnTo>
                    <a:pt x="2542846" y="1574800"/>
                  </a:lnTo>
                  <a:lnTo>
                    <a:pt x="2513501" y="1524000"/>
                  </a:lnTo>
                  <a:lnTo>
                    <a:pt x="2484702" y="1473200"/>
                  </a:lnTo>
                  <a:lnTo>
                    <a:pt x="2456454" y="1435100"/>
                  </a:lnTo>
                  <a:lnTo>
                    <a:pt x="2428764" y="1384300"/>
                  </a:lnTo>
                  <a:lnTo>
                    <a:pt x="2401639" y="1346200"/>
                  </a:lnTo>
                  <a:lnTo>
                    <a:pt x="2375085" y="1295400"/>
                  </a:lnTo>
                  <a:lnTo>
                    <a:pt x="2349110" y="1257300"/>
                  </a:lnTo>
                  <a:lnTo>
                    <a:pt x="2323719" y="1206500"/>
                  </a:lnTo>
                  <a:lnTo>
                    <a:pt x="2298920" y="1168400"/>
                  </a:lnTo>
                  <a:lnTo>
                    <a:pt x="2274719" y="1117600"/>
                  </a:lnTo>
                  <a:lnTo>
                    <a:pt x="2251122" y="1079500"/>
                  </a:lnTo>
                  <a:lnTo>
                    <a:pt x="2228137" y="1028700"/>
                  </a:lnTo>
                  <a:lnTo>
                    <a:pt x="2205770" y="990600"/>
                  </a:lnTo>
                  <a:lnTo>
                    <a:pt x="2184028" y="939800"/>
                  </a:lnTo>
                  <a:lnTo>
                    <a:pt x="2162917" y="889000"/>
                  </a:lnTo>
                  <a:lnTo>
                    <a:pt x="2142444" y="850900"/>
                  </a:lnTo>
                  <a:lnTo>
                    <a:pt x="2122616" y="800100"/>
                  </a:lnTo>
                  <a:lnTo>
                    <a:pt x="2103439" y="762000"/>
                  </a:lnTo>
                  <a:lnTo>
                    <a:pt x="2084920" y="711200"/>
                  </a:lnTo>
                  <a:lnTo>
                    <a:pt x="2067066" y="673100"/>
                  </a:lnTo>
                  <a:lnTo>
                    <a:pt x="2049883" y="622300"/>
                  </a:lnTo>
                  <a:lnTo>
                    <a:pt x="2033378" y="584200"/>
                  </a:lnTo>
                  <a:lnTo>
                    <a:pt x="2017558" y="533400"/>
                  </a:lnTo>
                  <a:lnTo>
                    <a:pt x="2002428" y="495300"/>
                  </a:lnTo>
                  <a:lnTo>
                    <a:pt x="1987997" y="444500"/>
                  </a:lnTo>
                  <a:lnTo>
                    <a:pt x="1974271" y="406400"/>
                  </a:lnTo>
                  <a:lnTo>
                    <a:pt x="1961255" y="355600"/>
                  </a:lnTo>
                  <a:lnTo>
                    <a:pt x="1948958" y="304800"/>
                  </a:lnTo>
                  <a:lnTo>
                    <a:pt x="1937384" y="266700"/>
                  </a:lnTo>
                  <a:close/>
                </a:path>
                <a:path w="3274695" h="6870700">
                  <a:moveTo>
                    <a:pt x="3154375" y="0"/>
                  </a:moveTo>
                  <a:lnTo>
                    <a:pt x="3049089" y="0"/>
                  </a:lnTo>
                  <a:lnTo>
                    <a:pt x="2996803" y="12700"/>
                  </a:lnTo>
                  <a:lnTo>
                    <a:pt x="2892965" y="12700"/>
                  </a:lnTo>
                  <a:lnTo>
                    <a:pt x="2841421" y="25400"/>
                  </a:lnTo>
                  <a:lnTo>
                    <a:pt x="2848003" y="63500"/>
                  </a:lnTo>
                  <a:lnTo>
                    <a:pt x="2855660" y="114300"/>
                  </a:lnTo>
                  <a:lnTo>
                    <a:pt x="2864380" y="165100"/>
                  </a:lnTo>
                  <a:lnTo>
                    <a:pt x="2874150" y="203200"/>
                  </a:lnTo>
                  <a:lnTo>
                    <a:pt x="2884959" y="254000"/>
                  </a:lnTo>
                  <a:lnTo>
                    <a:pt x="2896795" y="304800"/>
                  </a:lnTo>
                  <a:lnTo>
                    <a:pt x="2909644" y="342900"/>
                  </a:lnTo>
                  <a:lnTo>
                    <a:pt x="2923497" y="393700"/>
                  </a:lnTo>
                  <a:lnTo>
                    <a:pt x="2938340" y="444500"/>
                  </a:lnTo>
                  <a:lnTo>
                    <a:pt x="2954161" y="482600"/>
                  </a:lnTo>
                  <a:lnTo>
                    <a:pt x="2970948" y="533400"/>
                  </a:lnTo>
                  <a:lnTo>
                    <a:pt x="2988690" y="584200"/>
                  </a:lnTo>
                  <a:lnTo>
                    <a:pt x="3007374" y="622300"/>
                  </a:lnTo>
                  <a:lnTo>
                    <a:pt x="3026988" y="673100"/>
                  </a:lnTo>
                  <a:lnTo>
                    <a:pt x="3047520" y="723900"/>
                  </a:lnTo>
                  <a:lnTo>
                    <a:pt x="3068959" y="762000"/>
                  </a:lnTo>
                  <a:lnTo>
                    <a:pt x="3091291" y="812800"/>
                  </a:lnTo>
                  <a:lnTo>
                    <a:pt x="3114505" y="863600"/>
                  </a:lnTo>
                  <a:lnTo>
                    <a:pt x="3138589" y="901700"/>
                  </a:lnTo>
                  <a:lnTo>
                    <a:pt x="3163531" y="952500"/>
                  </a:lnTo>
                  <a:lnTo>
                    <a:pt x="3140791" y="990600"/>
                  </a:lnTo>
                  <a:lnTo>
                    <a:pt x="3117184" y="1028700"/>
                  </a:lnTo>
                  <a:lnTo>
                    <a:pt x="3092724" y="1079500"/>
                  </a:lnTo>
                  <a:lnTo>
                    <a:pt x="3067428" y="1117600"/>
                  </a:lnTo>
                  <a:lnTo>
                    <a:pt x="3041311" y="1155700"/>
                  </a:lnTo>
                  <a:lnTo>
                    <a:pt x="3014388" y="1206500"/>
                  </a:lnTo>
                  <a:lnTo>
                    <a:pt x="2986674" y="1244600"/>
                  </a:lnTo>
                  <a:lnTo>
                    <a:pt x="2958186" y="1282700"/>
                  </a:lnTo>
                  <a:lnTo>
                    <a:pt x="2928939" y="1333500"/>
                  </a:lnTo>
                  <a:lnTo>
                    <a:pt x="2898947" y="1371600"/>
                  </a:lnTo>
                  <a:lnTo>
                    <a:pt x="2868227" y="1409700"/>
                  </a:lnTo>
                  <a:lnTo>
                    <a:pt x="2836793" y="1447800"/>
                  </a:lnTo>
                  <a:lnTo>
                    <a:pt x="2804662" y="1498600"/>
                  </a:lnTo>
                  <a:lnTo>
                    <a:pt x="2771849" y="1536700"/>
                  </a:lnTo>
                  <a:lnTo>
                    <a:pt x="2738369" y="1574800"/>
                  </a:lnTo>
                  <a:lnTo>
                    <a:pt x="2704237" y="1625600"/>
                  </a:lnTo>
                  <a:lnTo>
                    <a:pt x="2669469" y="1663700"/>
                  </a:lnTo>
                  <a:lnTo>
                    <a:pt x="2634081" y="1701800"/>
                  </a:lnTo>
                  <a:lnTo>
                    <a:pt x="2876281" y="1701800"/>
                  </a:lnTo>
                  <a:lnTo>
                    <a:pt x="2908367" y="1663700"/>
                  </a:lnTo>
                  <a:lnTo>
                    <a:pt x="2939969" y="1625600"/>
                  </a:lnTo>
                  <a:lnTo>
                    <a:pt x="2971081" y="1587500"/>
                  </a:lnTo>
                  <a:lnTo>
                    <a:pt x="3001696" y="1549400"/>
                  </a:lnTo>
                  <a:lnTo>
                    <a:pt x="3031805" y="1498600"/>
                  </a:lnTo>
                  <a:lnTo>
                    <a:pt x="3061403" y="1460500"/>
                  </a:lnTo>
                  <a:lnTo>
                    <a:pt x="3090482" y="1422400"/>
                  </a:lnTo>
                  <a:lnTo>
                    <a:pt x="3119035" y="1384300"/>
                  </a:lnTo>
                  <a:lnTo>
                    <a:pt x="3147054" y="1346200"/>
                  </a:lnTo>
                  <a:lnTo>
                    <a:pt x="3174533" y="1308100"/>
                  </a:lnTo>
                  <a:lnTo>
                    <a:pt x="3201464" y="1270000"/>
                  </a:lnTo>
                  <a:lnTo>
                    <a:pt x="3227840" y="1231900"/>
                  </a:lnTo>
                  <a:lnTo>
                    <a:pt x="3253654" y="1193800"/>
                  </a:lnTo>
                  <a:lnTo>
                    <a:pt x="3274631" y="1155700"/>
                  </a:lnTo>
                  <a:lnTo>
                    <a:pt x="3274631" y="685800"/>
                  </a:lnTo>
                  <a:lnTo>
                    <a:pt x="3261525" y="647700"/>
                  </a:lnTo>
                  <a:lnTo>
                    <a:pt x="3244161" y="596900"/>
                  </a:lnTo>
                  <a:lnTo>
                    <a:pt x="3228216" y="546100"/>
                  </a:lnTo>
                  <a:lnTo>
                    <a:pt x="3213719" y="495300"/>
                  </a:lnTo>
                  <a:lnTo>
                    <a:pt x="3200697" y="444500"/>
                  </a:lnTo>
                  <a:lnTo>
                    <a:pt x="3189176" y="393700"/>
                  </a:lnTo>
                  <a:lnTo>
                    <a:pt x="3179186" y="342900"/>
                  </a:lnTo>
                  <a:lnTo>
                    <a:pt x="3170752" y="292100"/>
                  </a:lnTo>
                  <a:lnTo>
                    <a:pt x="3163902" y="254000"/>
                  </a:lnTo>
                  <a:lnTo>
                    <a:pt x="3158664" y="203200"/>
                  </a:lnTo>
                  <a:lnTo>
                    <a:pt x="3155065" y="152400"/>
                  </a:lnTo>
                  <a:lnTo>
                    <a:pt x="3153132" y="101600"/>
                  </a:lnTo>
                  <a:lnTo>
                    <a:pt x="3152893" y="50800"/>
                  </a:lnTo>
                  <a:lnTo>
                    <a:pt x="3154375" y="0"/>
                  </a:lnTo>
                  <a:close/>
                </a:path>
              </a:pathLst>
            </a:cu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47100"/>
                </a:lnSpc>
              </a:pPr>
              <a:endParaRPr lang="en-US" sz="900" spc="25">
                <a:solidFill>
                  <a:srgbClr val="414042"/>
                </a:solidFill>
                <a:latin typeface="Bahnschrift Light" pitchFamily="34" charset="0"/>
                <a:cs typeface="Lucida Sans Unicode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177967" y="2341894"/>
              <a:ext cx="2635250" cy="216406"/>
            </a:xfrm>
            <a:custGeom>
              <a:avLst/>
              <a:gdLst/>
              <a:ahLst/>
              <a:cxnLst/>
              <a:rect l="l" t="t" r="r" b="b"/>
              <a:pathLst>
                <a:path w="2635250">
                  <a:moveTo>
                    <a:pt x="0" y="0"/>
                  </a:moveTo>
                  <a:lnTo>
                    <a:pt x="2635123" y="0"/>
                  </a:lnTo>
                </a:path>
              </a:pathLst>
            </a:cu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47100"/>
                </a:lnSpc>
              </a:pPr>
              <a:endParaRPr lang="en-US" sz="900" spc="25">
                <a:solidFill>
                  <a:srgbClr val="414042"/>
                </a:solidFill>
                <a:latin typeface="Bahnschrift Light" pitchFamily="34" charset="0"/>
                <a:cs typeface="Lucida Sans Unicode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571" y="340689"/>
            <a:ext cx="35877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65" dirty="0"/>
              <a:t>Promoter </a:t>
            </a:r>
            <a:r>
              <a:rPr spc="155"/>
              <a:t>Team</a:t>
            </a:r>
            <a:endParaRPr spc="155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933782"/>
            <a:ext cx="333933" cy="3505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35719" y="7042366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49" y="6985914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62513" y="1927581"/>
            <a:ext cx="1776095" cy="48323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400" b="1" spc="20" dirty="0">
                <a:solidFill>
                  <a:srgbClr val="712E8A"/>
                </a:solidFill>
                <a:latin typeface="Tahoma"/>
                <a:cs typeface="Tahoma"/>
              </a:rPr>
              <a:t>Mr.</a:t>
            </a:r>
            <a:r>
              <a:rPr sz="1400" b="1" spc="-65" dirty="0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sz="1400" b="1" spc="85" dirty="0">
                <a:solidFill>
                  <a:srgbClr val="712E8A"/>
                </a:solidFill>
                <a:latin typeface="Tahoma"/>
                <a:cs typeface="Tahoma"/>
              </a:rPr>
              <a:t>Himanshu</a:t>
            </a:r>
            <a:r>
              <a:rPr sz="1400" b="1" spc="-65" dirty="0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sz="1400" b="1" spc="55" dirty="0">
                <a:solidFill>
                  <a:srgbClr val="712E8A"/>
                </a:solidFill>
                <a:latin typeface="Tahoma"/>
                <a:cs typeface="Tahoma"/>
              </a:rPr>
              <a:t>Dev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400" spc="45" dirty="0">
                <a:solidFill>
                  <a:srgbClr val="712E8A"/>
                </a:solidFill>
                <a:latin typeface="Lucida Sans Unicode"/>
                <a:cs typeface="Lucida Sans Unicode"/>
              </a:rPr>
              <a:t>Managing </a:t>
            </a:r>
            <a:r>
              <a:rPr sz="1400" spc="45">
                <a:solidFill>
                  <a:srgbClr val="712E8A"/>
                </a:solidFill>
                <a:latin typeface="Lucida Sans Unicode"/>
                <a:cs typeface="Lucida Sans Unicode"/>
              </a:rPr>
              <a:t>Director</a:t>
            </a:r>
            <a:endParaRPr sz="140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8884" y="1255415"/>
            <a:ext cx="984821" cy="113140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127760" y="2616609"/>
            <a:ext cx="3075940" cy="32242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465" algn="just">
              <a:lnSpc>
                <a:spcPct val="145800"/>
              </a:lnSpc>
              <a:spcBef>
                <a:spcPts val="100"/>
              </a:spcBef>
            </a:pPr>
            <a:r>
              <a:rPr lang="en-US" sz="900" spc="40" dirty="0" err="1">
                <a:latin typeface="Arial" pitchFamily="34" charset="0"/>
                <a:cs typeface="Arial" pitchFamily="34" charset="0"/>
              </a:rPr>
              <a:t>Shri</a:t>
            </a:r>
            <a:r>
              <a:rPr lang="en-US" sz="900" spc="4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spc="40" dirty="0" err="1">
                <a:latin typeface="Arial" pitchFamily="34" charset="0"/>
                <a:cs typeface="Arial" pitchFamily="34" charset="0"/>
              </a:rPr>
              <a:t>Himanshu</a:t>
            </a:r>
            <a:r>
              <a:rPr lang="en-US" sz="900" spc="40" dirty="0">
                <a:latin typeface="Arial" pitchFamily="34" charset="0"/>
                <a:cs typeface="Arial" pitchFamily="34" charset="0"/>
              </a:rPr>
              <a:t> Dev is Masters in Business Administration (Marketing) and he joined the company in the year 2011. A dynamic professional with diverse &amp; rich experience of 19 years in Service &amp; Manufacturing, he has been instrumental in providing new direction to the marketing department and placing the company on the national and global map. With a humble beginning as a Marketing &amp; Sales officer in Telecom sector to being the Operations Head further looking manufacturing &amp; plant administration for the Steel Manufacturing sector is a story of continual learning &amp; development. He manages the production operations churning out 65,000 tons of steel wires per annum, managing a workforce of more than 500 people. Production department and HR &amp; Administration team work under his guidance.. </a:t>
            </a:r>
            <a:r>
              <a:rPr sz="900" spc="4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0" name="object 14"/>
          <p:cNvSpPr/>
          <p:nvPr/>
        </p:nvSpPr>
        <p:spPr>
          <a:xfrm>
            <a:off x="1214180" y="2541214"/>
            <a:ext cx="2867025" cy="0"/>
          </a:xfrm>
          <a:custGeom>
            <a:avLst/>
            <a:gdLst/>
            <a:ahLst/>
            <a:cxnLst/>
            <a:rect l="l" t="t" r="r" b="b"/>
            <a:pathLst>
              <a:path w="2867025">
                <a:moveTo>
                  <a:pt x="0" y="0"/>
                </a:moveTo>
                <a:lnTo>
                  <a:pt x="2866783" y="0"/>
                </a:lnTo>
              </a:path>
            </a:pathLst>
          </a:custGeom>
          <a:ln w="6350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2000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 txBox="1"/>
          <p:nvPr/>
        </p:nvSpPr>
        <p:spPr>
          <a:xfrm>
            <a:off x="7191053" y="1851381"/>
            <a:ext cx="1776095" cy="48323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400" b="1" spc="20" dirty="0">
                <a:solidFill>
                  <a:srgbClr val="712E8A"/>
                </a:solidFill>
                <a:latin typeface="Tahoma"/>
                <a:cs typeface="Tahoma"/>
              </a:rPr>
              <a:t>Mr</a:t>
            </a:r>
            <a:r>
              <a:rPr sz="1400" b="1" spc="20">
                <a:solidFill>
                  <a:srgbClr val="712E8A"/>
                </a:solidFill>
                <a:latin typeface="Tahoma"/>
                <a:cs typeface="Tahoma"/>
              </a:rPr>
              <a:t>.</a:t>
            </a:r>
            <a:r>
              <a:rPr sz="1400" b="1" spc="-65">
                <a:solidFill>
                  <a:srgbClr val="712E8A"/>
                </a:solidFill>
                <a:latin typeface="Tahoma"/>
                <a:cs typeface="Tahoma"/>
              </a:rPr>
              <a:t> </a:t>
            </a:r>
            <a:r>
              <a:rPr lang="en-US" sz="1400" b="1" spc="85" dirty="0">
                <a:solidFill>
                  <a:srgbClr val="712E8A"/>
                </a:solidFill>
                <a:latin typeface="Tahoma"/>
                <a:cs typeface="Tahoma"/>
              </a:rPr>
              <a:t>GS </a:t>
            </a:r>
            <a:r>
              <a:rPr lang="en-US" sz="1400" b="1" spc="85" dirty="0" err="1">
                <a:solidFill>
                  <a:srgbClr val="712E8A"/>
                </a:solidFill>
                <a:latin typeface="Tahoma"/>
                <a:cs typeface="Tahoma"/>
              </a:rPr>
              <a:t>Keshwani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400" spc="45" dirty="0">
                <a:solidFill>
                  <a:srgbClr val="712E8A"/>
                </a:solidFill>
                <a:latin typeface="Lucida Sans Unicode"/>
                <a:cs typeface="Lucida Sans Unicode"/>
              </a:rPr>
              <a:t>Technical </a:t>
            </a:r>
            <a:r>
              <a:rPr sz="1400" spc="45">
                <a:solidFill>
                  <a:srgbClr val="712E8A"/>
                </a:solidFill>
                <a:latin typeface="Lucida Sans Unicode"/>
                <a:cs typeface="Lucida Sans Unicode"/>
              </a:rPr>
              <a:t>Director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4" name="object 19"/>
          <p:cNvSpPr txBox="1"/>
          <p:nvPr/>
        </p:nvSpPr>
        <p:spPr>
          <a:xfrm>
            <a:off x="5956300" y="2562225"/>
            <a:ext cx="3581400" cy="2693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465" algn="just">
              <a:lnSpc>
                <a:spcPct val="145800"/>
              </a:lnSpc>
              <a:spcBef>
                <a:spcPts val="100"/>
              </a:spcBef>
            </a:pPr>
            <a:r>
              <a:rPr lang="en-US" sz="900" dirty="0" err="1">
                <a:latin typeface="Arial" pitchFamily="34" charset="0"/>
                <a:cs typeface="Arial" pitchFamily="34" charset="0"/>
              </a:rPr>
              <a:t>Shri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 GS </a:t>
            </a:r>
            <a:r>
              <a:rPr lang="en-US" sz="900" dirty="0" err="1">
                <a:latin typeface="Arial" pitchFamily="34" charset="0"/>
                <a:cs typeface="Arial" pitchFamily="34" charset="0"/>
              </a:rPr>
              <a:t>Keshwani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 has 32 years of hands on experience with TATA Steel in Production &amp; Quality Management System. </a:t>
            </a:r>
          </a:p>
          <a:p>
            <a:pPr marL="12700" marR="37465" algn="just">
              <a:lnSpc>
                <a:spcPct val="145800"/>
              </a:lnSpc>
              <a:spcBef>
                <a:spcPts val="100"/>
              </a:spcBef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A graduate in Science certifications, and has a vast experience in Operations, Audit systems, Safety.</a:t>
            </a:r>
          </a:p>
          <a:p>
            <a:pPr marL="12700" marR="37465" algn="just">
              <a:lnSpc>
                <a:spcPct val="145800"/>
              </a:lnSpc>
              <a:spcBef>
                <a:spcPts val="100"/>
              </a:spcBef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His key areas of expertise include Total Quality Management System and has rich &amp; well rounded exposure to the dynamics of Quality Management System  He brings to the table more than 3 decades of cross functional experience from Steel Industry  Key area is wire Drawing process</a:t>
            </a:r>
            <a:r>
              <a:rPr lang="en-US" sz="900" spc="4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2700" marR="37465" algn="just">
              <a:lnSpc>
                <a:spcPct val="145800"/>
              </a:lnSpc>
              <a:spcBef>
                <a:spcPts val="100"/>
              </a:spcBef>
            </a:pPr>
            <a:endParaRPr lang="en-US" sz="900" spc="4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700" marR="37465" algn="just">
              <a:lnSpc>
                <a:spcPct val="145800"/>
              </a:lnSpc>
              <a:spcBef>
                <a:spcPts val="100"/>
              </a:spcBef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He has pioneered TQMS and has clear understanding how compliance with Quality standards can improve the efficiency, economy &amp; profitability of the operations</a:t>
            </a:r>
          </a:p>
        </p:txBody>
      </p:sp>
      <p:sp>
        <p:nvSpPr>
          <p:cNvPr id="25" name="object 14"/>
          <p:cNvSpPr/>
          <p:nvPr/>
        </p:nvSpPr>
        <p:spPr>
          <a:xfrm>
            <a:off x="6042720" y="2465014"/>
            <a:ext cx="2867025" cy="0"/>
          </a:xfrm>
          <a:custGeom>
            <a:avLst/>
            <a:gdLst/>
            <a:ahLst/>
            <a:cxnLst/>
            <a:rect l="l" t="t" r="r" b="b"/>
            <a:pathLst>
              <a:path w="2867025">
                <a:moveTo>
                  <a:pt x="0" y="0"/>
                </a:moveTo>
                <a:lnTo>
                  <a:pt x="2866783" y="0"/>
                </a:lnTo>
              </a:path>
            </a:pathLst>
          </a:custGeom>
          <a:ln w="6350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 descr="Screenshot_2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2500" y="1343025"/>
            <a:ext cx="918503" cy="10622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7360" y="348762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8" y="5168900"/>
                </a:moveTo>
                <a:lnTo>
                  <a:pt x="2625255" y="5168900"/>
                </a:lnTo>
                <a:lnTo>
                  <a:pt x="2660439" y="5207000"/>
                </a:lnTo>
                <a:lnTo>
                  <a:pt x="2695008" y="5245100"/>
                </a:lnTo>
                <a:lnTo>
                  <a:pt x="2728947" y="5295900"/>
                </a:lnTo>
                <a:lnTo>
                  <a:pt x="2762241" y="5334000"/>
                </a:lnTo>
                <a:lnTo>
                  <a:pt x="2794873" y="5372100"/>
                </a:lnTo>
                <a:lnTo>
                  <a:pt x="2826828" y="5422900"/>
                </a:lnTo>
                <a:lnTo>
                  <a:pt x="2858090" y="5461000"/>
                </a:lnTo>
                <a:lnTo>
                  <a:pt x="2888643" y="5499100"/>
                </a:lnTo>
                <a:lnTo>
                  <a:pt x="2918472" y="5549900"/>
                </a:lnTo>
                <a:lnTo>
                  <a:pt x="2947562" y="5588000"/>
                </a:lnTo>
                <a:lnTo>
                  <a:pt x="2975895" y="5626100"/>
                </a:lnTo>
                <a:lnTo>
                  <a:pt x="3003458" y="5664200"/>
                </a:lnTo>
                <a:lnTo>
                  <a:pt x="3030233" y="5715000"/>
                </a:lnTo>
                <a:lnTo>
                  <a:pt x="3056206" y="5753100"/>
                </a:lnTo>
                <a:lnTo>
                  <a:pt x="3081361" y="5791200"/>
                </a:lnTo>
                <a:lnTo>
                  <a:pt x="3105682" y="5842000"/>
                </a:lnTo>
                <a:lnTo>
                  <a:pt x="3129153" y="5880100"/>
                </a:lnTo>
                <a:lnTo>
                  <a:pt x="3151759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62" y="6858000"/>
                </a:lnTo>
                <a:lnTo>
                  <a:pt x="2979934" y="6870700"/>
                </a:lnTo>
                <a:lnTo>
                  <a:pt x="3137369" y="6870700"/>
                </a:lnTo>
                <a:lnTo>
                  <a:pt x="3136123" y="6832600"/>
                </a:lnTo>
                <a:lnTo>
                  <a:pt x="3136617" y="6781800"/>
                </a:lnTo>
                <a:lnTo>
                  <a:pt x="3138822" y="6731000"/>
                </a:lnTo>
                <a:lnTo>
                  <a:pt x="3142710" y="6680200"/>
                </a:lnTo>
                <a:lnTo>
                  <a:pt x="3148253" y="6629400"/>
                </a:lnTo>
                <a:lnTo>
                  <a:pt x="3155422" y="6578600"/>
                </a:lnTo>
                <a:lnTo>
                  <a:pt x="3164189" y="6527800"/>
                </a:lnTo>
                <a:lnTo>
                  <a:pt x="3174525" y="6477000"/>
                </a:lnTo>
                <a:lnTo>
                  <a:pt x="3186402" y="6426200"/>
                </a:lnTo>
                <a:lnTo>
                  <a:pt x="3199792" y="6375400"/>
                </a:lnTo>
                <a:lnTo>
                  <a:pt x="3214667" y="6324600"/>
                </a:lnTo>
                <a:lnTo>
                  <a:pt x="3230997" y="6273800"/>
                </a:lnTo>
                <a:lnTo>
                  <a:pt x="3248755" y="6223000"/>
                </a:lnTo>
                <a:lnTo>
                  <a:pt x="3267913" y="6172200"/>
                </a:lnTo>
                <a:lnTo>
                  <a:pt x="3274642" y="6172200"/>
                </a:lnTo>
                <a:lnTo>
                  <a:pt x="3274642" y="5727700"/>
                </a:lnTo>
                <a:lnTo>
                  <a:pt x="3267913" y="5727700"/>
                </a:lnTo>
                <a:lnTo>
                  <a:pt x="3242897" y="5689600"/>
                </a:lnTo>
                <a:lnTo>
                  <a:pt x="3217303" y="5651500"/>
                </a:lnTo>
                <a:lnTo>
                  <a:pt x="3191140" y="5613400"/>
                </a:lnTo>
                <a:lnTo>
                  <a:pt x="3164416" y="5562600"/>
                </a:lnTo>
                <a:lnTo>
                  <a:pt x="3137139" y="5524500"/>
                </a:lnTo>
                <a:lnTo>
                  <a:pt x="3109316" y="5486400"/>
                </a:lnTo>
                <a:lnTo>
                  <a:pt x="3080956" y="5448300"/>
                </a:lnTo>
                <a:lnTo>
                  <a:pt x="3052067" y="5410200"/>
                </a:lnTo>
                <a:lnTo>
                  <a:pt x="3022657" y="5372100"/>
                </a:lnTo>
                <a:lnTo>
                  <a:pt x="2992733" y="5334000"/>
                </a:lnTo>
                <a:lnTo>
                  <a:pt x="2962304" y="5295900"/>
                </a:lnTo>
                <a:lnTo>
                  <a:pt x="2931379" y="5245100"/>
                </a:lnTo>
                <a:lnTo>
                  <a:pt x="2899964" y="5207000"/>
                </a:lnTo>
                <a:lnTo>
                  <a:pt x="2868068" y="5168900"/>
                </a:lnTo>
                <a:close/>
              </a:path>
              <a:path w="3274695" h="6870700">
                <a:moveTo>
                  <a:pt x="2122648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5" y="4432300"/>
                </a:lnTo>
                <a:lnTo>
                  <a:pt x="1989732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3" y="4749800"/>
                </a:lnTo>
                <a:lnTo>
                  <a:pt x="2276109" y="4787900"/>
                </a:lnTo>
                <a:lnTo>
                  <a:pt x="2312490" y="4826000"/>
                </a:lnTo>
                <a:lnTo>
                  <a:pt x="2348490" y="4864100"/>
                </a:lnTo>
                <a:lnTo>
                  <a:pt x="2384102" y="4902200"/>
                </a:lnTo>
                <a:lnTo>
                  <a:pt x="2419316" y="4940300"/>
                </a:lnTo>
                <a:lnTo>
                  <a:pt x="2454127" y="4978400"/>
                </a:lnTo>
                <a:lnTo>
                  <a:pt x="2488526" y="5016500"/>
                </a:lnTo>
                <a:lnTo>
                  <a:pt x="2455988" y="5054600"/>
                </a:lnTo>
                <a:lnTo>
                  <a:pt x="2423949" y="5105400"/>
                </a:lnTo>
                <a:lnTo>
                  <a:pt x="2392418" y="5143500"/>
                </a:lnTo>
                <a:lnTo>
                  <a:pt x="2361400" y="5194300"/>
                </a:lnTo>
                <a:lnTo>
                  <a:pt x="2330902" y="5232400"/>
                </a:lnTo>
                <a:lnTo>
                  <a:pt x="2300930" y="5283200"/>
                </a:lnTo>
                <a:lnTo>
                  <a:pt x="2271490" y="5321300"/>
                </a:lnTo>
                <a:lnTo>
                  <a:pt x="2242590" y="5372100"/>
                </a:lnTo>
                <a:lnTo>
                  <a:pt x="2214235" y="5422900"/>
                </a:lnTo>
                <a:lnTo>
                  <a:pt x="2186432" y="5461000"/>
                </a:lnTo>
                <a:lnTo>
                  <a:pt x="2159187" y="5511800"/>
                </a:lnTo>
                <a:lnTo>
                  <a:pt x="2132507" y="5549900"/>
                </a:lnTo>
                <a:lnTo>
                  <a:pt x="2106399" y="5600700"/>
                </a:lnTo>
                <a:lnTo>
                  <a:pt x="2080868" y="5638800"/>
                </a:lnTo>
                <a:lnTo>
                  <a:pt x="2055921" y="5689600"/>
                </a:lnTo>
                <a:lnTo>
                  <a:pt x="2031565" y="5740400"/>
                </a:lnTo>
                <a:lnTo>
                  <a:pt x="2007806" y="5778500"/>
                </a:lnTo>
                <a:lnTo>
                  <a:pt x="1984650" y="5829300"/>
                </a:lnTo>
                <a:lnTo>
                  <a:pt x="1962105" y="5867400"/>
                </a:lnTo>
                <a:lnTo>
                  <a:pt x="1940175" y="5918200"/>
                </a:lnTo>
                <a:lnTo>
                  <a:pt x="1918868" y="5956300"/>
                </a:lnTo>
                <a:lnTo>
                  <a:pt x="1898191" y="6007100"/>
                </a:lnTo>
                <a:lnTo>
                  <a:pt x="1878149" y="6057900"/>
                </a:lnTo>
                <a:lnTo>
                  <a:pt x="1858749" y="6096000"/>
                </a:lnTo>
                <a:lnTo>
                  <a:pt x="1839998" y="6146800"/>
                </a:lnTo>
                <a:lnTo>
                  <a:pt x="1821901" y="6184900"/>
                </a:lnTo>
                <a:lnTo>
                  <a:pt x="1804466" y="6235700"/>
                </a:lnTo>
                <a:lnTo>
                  <a:pt x="1787699" y="6273800"/>
                </a:lnTo>
                <a:lnTo>
                  <a:pt x="1771606" y="6324600"/>
                </a:lnTo>
                <a:lnTo>
                  <a:pt x="1756194" y="6375400"/>
                </a:lnTo>
                <a:lnTo>
                  <a:pt x="1741469" y="6413500"/>
                </a:lnTo>
                <a:lnTo>
                  <a:pt x="1727437" y="6464300"/>
                </a:lnTo>
                <a:lnTo>
                  <a:pt x="1714106" y="6502400"/>
                </a:lnTo>
                <a:lnTo>
                  <a:pt x="1920671" y="6604000"/>
                </a:lnTo>
                <a:lnTo>
                  <a:pt x="1932448" y="6553200"/>
                </a:lnTo>
                <a:lnTo>
                  <a:pt x="1944952" y="6515100"/>
                </a:lnTo>
                <a:lnTo>
                  <a:pt x="1958177" y="6464300"/>
                </a:lnTo>
                <a:lnTo>
                  <a:pt x="1972116" y="6426200"/>
                </a:lnTo>
                <a:lnTo>
                  <a:pt x="1986763" y="6375400"/>
                </a:lnTo>
                <a:lnTo>
                  <a:pt x="2002110" y="6337300"/>
                </a:lnTo>
                <a:lnTo>
                  <a:pt x="2018151" y="6286500"/>
                </a:lnTo>
                <a:lnTo>
                  <a:pt x="2034879" y="6248400"/>
                </a:lnTo>
                <a:lnTo>
                  <a:pt x="2052288" y="6197600"/>
                </a:lnTo>
                <a:lnTo>
                  <a:pt x="2070371" y="6159500"/>
                </a:lnTo>
                <a:lnTo>
                  <a:pt x="2089122" y="6108700"/>
                </a:lnTo>
                <a:lnTo>
                  <a:pt x="2108533" y="6070600"/>
                </a:lnTo>
                <a:lnTo>
                  <a:pt x="2128599" y="6019800"/>
                </a:lnTo>
                <a:lnTo>
                  <a:pt x="2149312" y="5969000"/>
                </a:lnTo>
                <a:lnTo>
                  <a:pt x="2170665" y="5930900"/>
                </a:lnTo>
                <a:lnTo>
                  <a:pt x="2192653" y="5880100"/>
                </a:lnTo>
                <a:lnTo>
                  <a:pt x="2215268" y="5842000"/>
                </a:lnTo>
                <a:lnTo>
                  <a:pt x="2238504" y="5791200"/>
                </a:lnTo>
                <a:lnTo>
                  <a:pt x="2262354" y="5753100"/>
                </a:lnTo>
                <a:lnTo>
                  <a:pt x="2286811" y="5702300"/>
                </a:lnTo>
                <a:lnTo>
                  <a:pt x="2311869" y="5664200"/>
                </a:lnTo>
                <a:lnTo>
                  <a:pt x="2337522" y="5613400"/>
                </a:lnTo>
                <a:lnTo>
                  <a:pt x="2363761" y="5575300"/>
                </a:lnTo>
                <a:lnTo>
                  <a:pt x="2390582" y="5524500"/>
                </a:lnTo>
                <a:lnTo>
                  <a:pt x="2417976" y="5486400"/>
                </a:lnTo>
                <a:lnTo>
                  <a:pt x="2445939" y="5435600"/>
                </a:lnTo>
                <a:lnTo>
                  <a:pt x="2474461" y="5384800"/>
                </a:lnTo>
                <a:lnTo>
                  <a:pt x="2503538" y="5346700"/>
                </a:lnTo>
                <a:lnTo>
                  <a:pt x="2533163" y="5295900"/>
                </a:lnTo>
                <a:lnTo>
                  <a:pt x="2563328" y="5257800"/>
                </a:lnTo>
                <a:lnTo>
                  <a:pt x="2594028" y="5207000"/>
                </a:lnTo>
                <a:lnTo>
                  <a:pt x="2625255" y="5168900"/>
                </a:lnTo>
                <a:lnTo>
                  <a:pt x="2868068" y="5168900"/>
                </a:lnTo>
                <a:lnTo>
                  <a:pt x="2835699" y="5130800"/>
                </a:lnTo>
                <a:lnTo>
                  <a:pt x="2802865" y="5092700"/>
                </a:lnTo>
                <a:lnTo>
                  <a:pt x="2769574" y="5054600"/>
                </a:lnTo>
                <a:lnTo>
                  <a:pt x="2735834" y="5016500"/>
                </a:lnTo>
                <a:lnTo>
                  <a:pt x="2764602" y="4978400"/>
                </a:lnTo>
                <a:lnTo>
                  <a:pt x="2793734" y="4940300"/>
                </a:lnTo>
                <a:lnTo>
                  <a:pt x="2823228" y="4902200"/>
                </a:lnTo>
                <a:lnTo>
                  <a:pt x="2853076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2" y="4749800"/>
                </a:lnTo>
                <a:lnTo>
                  <a:pt x="2463832" y="4711700"/>
                </a:lnTo>
                <a:lnTo>
                  <a:pt x="2428932" y="4673600"/>
                </a:lnTo>
                <a:lnTo>
                  <a:pt x="2393688" y="4635500"/>
                </a:lnTo>
                <a:lnTo>
                  <a:pt x="2358110" y="4597400"/>
                </a:lnTo>
                <a:lnTo>
                  <a:pt x="2322203" y="4572000"/>
                </a:lnTo>
                <a:lnTo>
                  <a:pt x="2249436" y="4495800"/>
                </a:lnTo>
                <a:lnTo>
                  <a:pt x="2180190" y="4419600"/>
                </a:lnTo>
                <a:lnTo>
                  <a:pt x="2145635" y="4394200"/>
                </a:lnTo>
                <a:lnTo>
                  <a:pt x="2122648" y="4368800"/>
                </a:lnTo>
                <a:close/>
              </a:path>
              <a:path w="3274695" h="6870700">
                <a:moveTo>
                  <a:pt x="3274642" y="6172200"/>
                </a:moveTo>
                <a:lnTo>
                  <a:pt x="3267913" y="6172200"/>
                </a:lnTo>
                <a:lnTo>
                  <a:pt x="3274642" y="6197600"/>
                </a:lnTo>
                <a:lnTo>
                  <a:pt x="3274642" y="6172200"/>
                </a:lnTo>
                <a:close/>
              </a:path>
              <a:path w="3274695" h="6870700">
                <a:moveTo>
                  <a:pt x="1353867" y="3581400"/>
                </a:moveTo>
                <a:lnTo>
                  <a:pt x="1076871" y="3581400"/>
                </a:lnTo>
                <a:lnTo>
                  <a:pt x="1110823" y="3606800"/>
                </a:lnTo>
                <a:lnTo>
                  <a:pt x="1247878" y="3759200"/>
                </a:lnTo>
                <a:lnTo>
                  <a:pt x="1282444" y="3784600"/>
                </a:lnTo>
                <a:lnTo>
                  <a:pt x="1421851" y="3937000"/>
                </a:lnTo>
                <a:lnTo>
                  <a:pt x="1456979" y="3962400"/>
                </a:lnTo>
                <a:lnTo>
                  <a:pt x="1598533" y="4114800"/>
                </a:lnTo>
                <a:lnTo>
                  <a:pt x="1634172" y="4140200"/>
                </a:lnTo>
                <a:lnTo>
                  <a:pt x="1705737" y="4216400"/>
                </a:lnTo>
                <a:lnTo>
                  <a:pt x="1671502" y="4254500"/>
                </a:lnTo>
                <a:lnTo>
                  <a:pt x="1637558" y="4305300"/>
                </a:lnTo>
                <a:lnTo>
                  <a:pt x="1603910" y="4343400"/>
                </a:lnTo>
                <a:lnTo>
                  <a:pt x="1570562" y="4381500"/>
                </a:lnTo>
                <a:lnTo>
                  <a:pt x="1537518" y="4419600"/>
                </a:lnTo>
                <a:lnTo>
                  <a:pt x="1504783" y="4470400"/>
                </a:lnTo>
                <a:lnTo>
                  <a:pt x="1472360" y="4508500"/>
                </a:lnTo>
                <a:lnTo>
                  <a:pt x="1440255" y="4546600"/>
                </a:lnTo>
                <a:lnTo>
                  <a:pt x="1408471" y="4584700"/>
                </a:lnTo>
                <a:lnTo>
                  <a:pt x="1377014" y="4635500"/>
                </a:lnTo>
                <a:lnTo>
                  <a:pt x="1345886" y="4673600"/>
                </a:lnTo>
                <a:lnTo>
                  <a:pt x="1315093" y="4711700"/>
                </a:lnTo>
                <a:lnTo>
                  <a:pt x="1284639" y="4749800"/>
                </a:lnTo>
                <a:lnTo>
                  <a:pt x="1254528" y="4800600"/>
                </a:lnTo>
                <a:lnTo>
                  <a:pt x="1224765" y="4838700"/>
                </a:lnTo>
                <a:lnTo>
                  <a:pt x="1195353" y="4876800"/>
                </a:lnTo>
                <a:lnTo>
                  <a:pt x="1166298" y="4914900"/>
                </a:lnTo>
                <a:lnTo>
                  <a:pt x="1137604" y="4965700"/>
                </a:lnTo>
                <a:lnTo>
                  <a:pt x="1109274" y="5003800"/>
                </a:lnTo>
                <a:lnTo>
                  <a:pt x="1081314" y="5041900"/>
                </a:lnTo>
                <a:lnTo>
                  <a:pt x="1053727" y="5080000"/>
                </a:lnTo>
                <a:lnTo>
                  <a:pt x="1026518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5" y="5702300"/>
                </a:lnTo>
                <a:lnTo>
                  <a:pt x="721601" y="5740400"/>
                </a:lnTo>
                <a:lnTo>
                  <a:pt x="756019" y="5778500"/>
                </a:lnTo>
                <a:lnTo>
                  <a:pt x="790957" y="5816600"/>
                </a:lnTo>
                <a:lnTo>
                  <a:pt x="826411" y="5854700"/>
                </a:lnTo>
                <a:lnTo>
                  <a:pt x="862380" y="5892800"/>
                </a:lnTo>
                <a:lnTo>
                  <a:pt x="882294" y="5854700"/>
                </a:lnTo>
                <a:lnTo>
                  <a:pt x="902696" y="5803900"/>
                </a:lnTo>
                <a:lnTo>
                  <a:pt x="923582" y="5765800"/>
                </a:lnTo>
                <a:lnTo>
                  <a:pt x="944947" y="5727700"/>
                </a:lnTo>
                <a:lnTo>
                  <a:pt x="966787" y="5676900"/>
                </a:lnTo>
                <a:lnTo>
                  <a:pt x="989096" y="5638800"/>
                </a:lnTo>
                <a:lnTo>
                  <a:pt x="1011870" y="5600700"/>
                </a:lnTo>
                <a:lnTo>
                  <a:pt x="1035104" y="5549900"/>
                </a:lnTo>
                <a:lnTo>
                  <a:pt x="1058794" y="5511800"/>
                </a:lnTo>
                <a:lnTo>
                  <a:pt x="1082934" y="5461000"/>
                </a:lnTo>
                <a:lnTo>
                  <a:pt x="1107521" y="5422900"/>
                </a:lnTo>
                <a:lnTo>
                  <a:pt x="1132549" y="5384800"/>
                </a:lnTo>
                <a:lnTo>
                  <a:pt x="1158014" y="5334000"/>
                </a:lnTo>
                <a:lnTo>
                  <a:pt x="1183911" y="5295900"/>
                </a:lnTo>
                <a:lnTo>
                  <a:pt x="1210236" y="5257800"/>
                </a:lnTo>
                <a:lnTo>
                  <a:pt x="1236983" y="5207000"/>
                </a:lnTo>
                <a:lnTo>
                  <a:pt x="1264148" y="5168900"/>
                </a:lnTo>
                <a:lnTo>
                  <a:pt x="1291726" y="5130800"/>
                </a:lnTo>
                <a:lnTo>
                  <a:pt x="1319713" y="5080000"/>
                </a:lnTo>
                <a:lnTo>
                  <a:pt x="1348104" y="5041900"/>
                </a:lnTo>
                <a:lnTo>
                  <a:pt x="1376894" y="5003800"/>
                </a:lnTo>
                <a:lnTo>
                  <a:pt x="1406078" y="4953000"/>
                </a:lnTo>
                <a:lnTo>
                  <a:pt x="1435652" y="4914900"/>
                </a:lnTo>
                <a:lnTo>
                  <a:pt x="1465611" y="4876800"/>
                </a:lnTo>
                <a:lnTo>
                  <a:pt x="1495951" y="4826000"/>
                </a:lnTo>
                <a:lnTo>
                  <a:pt x="1526667" y="4787900"/>
                </a:lnTo>
                <a:lnTo>
                  <a:pt x="1557753" y="4749800"/>
                </a:lnTo>
                <a:lnTo>
                  <a:pt x="1589206" y="4699000"/>
                </a:lnTo>
                <a:lnTo>
                  <a:pt x="1621020" y="4660900"/>
                </a:lnTo>
                <a:lnTo>
                  <a:pt x="1653191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48" y="4368800"/>
                </a:lnTo>
                <a:lnTo>
                  <a:pt x="2076672" y="4318000"/>
                </a:lnTo>
                <a:lnTo>
                  <a:pt x="2007921" y="4254500"/>
                </a:lnTo>
                <a:lnTo>
                  <a:pt x="1973630" y="4216400"/>
                </a:lnTo>
                <a:lnTo>
                  <a:pt x="2036734" y="4140200"/>
                </a:lnTo>
                <a:lnTo>
                  <a:pt x="2090054" y="4076700"/>
                </a:lnTo>
                <a:lnTo>
                  <a:pt x="1828380" y="4076700"/>
                </a:lnTo>
                <a:lnTo>
                  <a:pt x="1643298" y="3886200"/>
                </a:lnTo>
                <a:lnTo>
                  <a:pt x="1461359" y="3695700"/>
                </a:lnTo>
                <a:lnTo>
                  <a:pt x="1353867" y="3581400"/>
                </a:lnTo>
                <a:close/>
              </a:path>
              <a:path w="3274695" h="6870700">
                <a:moveTo>
                  <a:pt x="3274642" y="5715000"/>
                </a:moveTo>
                <a:lnTo>
                  <a:pt x="3267913" y="5727700"/>
                </a:lnTo>
                <a:lnTo>
                  <a:pt x="3274642" y="5727700"/>
                </a:lnTo>
                <a:lnTo>
                  <a:pt x="3274642" y="5715000"/>
                </a:lnTo>
                <a:close/>
              </a:path>
              <a:path w="3274695" h="6870700">
                <a:moveTo>
                  <a:pt x="2807506" y="3581400"/>
                </a:moveTo>
                <a:lnTo>
                  <a:pt x="2537612" y="3581400"/>
                </a:lnTo>
                <a:lnTo>
                  <a:pt x="2645562" y="3695700"/>
                </a:lnTo>
                <a:lnTo>
                  <a:pt x="2828277" y="3886200"/>
                </a:lnTo>
                <a:lnTo>
                  <a:pt x="2863640" y="3924300"/>
                </a:lnTo>
                <a:lnTo>
                  <a:pt x="2898799" y="3949700"/>
                </a:lnTo>
                <a:lnTo>
                  <a:pt x="2933748" y="3987800"/>
                </a:lnTo>
                <a:lnTo>
                  <a:pt x="3002984" y="4064000"/>
                </a:lnTo>
                <a:lnTo>
                  <a:pt x="3071292" y="4140200"/>
                </a:lnTo>
                <a:lnTo>
                  <a:pt x="3138614" y="4216400"/>
                </a:lnTo>
                <a:lnTo>
                  <a:pt x="3104586" y="4254500"/>
                </a:lnTo>
                <a:lnTo>
                  <a:pt x="3037348" y="4330700"/>
                </a:lnTo>
                <a:lnTo>
                  <a:pt x="2971228" y="4406900"/>
                </a:lnTo>
                <a:lnTo>
                  <a:pt x="2938598" y="4445000"/>
                </a:lnTo>
                <a:lnTo>
                  <a:pt x="2906260" y="4483100"/>
                </a:lnTo>
                <a:lnTo>
                  <a:pt x="2874218" y="4521200"/>
                </a:lnTo>
                <a:lnTo>
                  <a:pt x="2842476" y="4559300"/>
                </a:lnTo>
                <a:lnTo>
                  <a:pt x="2811039" y="4597400"/>
                </a:lnTo>
                <a:lnTo>
                  <a:pt x="2779911" y="4635500"/>
                </a:lnTo>
                <a:lnTo>
                  <a:pt x="2749095" y="4673600"/>
                </a:lnTo>
                <a:lnTo>
                  <a:pt x="2718596" y="4711700"/>
                </a:lnTo>
                <a:lnTo>
                  <a:pt x="2688419" y="4749800"/>
                </a:lnTo>
                <a:lnTo>
                  <a:pt x="2658567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76" y="4864100"/>
                </a:lnTo>
                <a:lnTo>
                  <a:pt x="2883276" y="4826000"/>
                </a:lnTo>
                <a:lnTo>
                  <a:pt x="2913821" y="4787900"/>
                </a:lnTo>
                <a:lnTo>
                  <a:pt x="2944708" y="4749800"/>
                </a:lnTo>
                <a:lnTo>
                  <a:pt x="2975932" y="4711700"/>
                </a:lnTo>
                <a:lnTo>
                  <a:pt x="3007488" y="4660900"/>
                </a:lnTo>
                <a:lnTo>
                  <a:pt x="3039370" y="4622800"/>
                </a:lnTo>
                <a:lnTo>
                  <a:pt x="3071576" y="4584700"/>
                </a:lnTo>
                <a:lnTo>
                  <a:pt x="3104099" y="4546600"/>
                </a:lnTo>
                <a:lnTo>
                  <a:pt x="3136935" y="4508500"/>
                </a:lnTo>
                <a:lnTo>
                  <a:pt x="3170080" y="4470400"/>
                </a:lnTo>
                <a:lnTo>
                  <a:pt x="3203528" y="4432300"/>
                </a:lnTo>
                <a:lnTo>
                  <a:pt x="3271316" y="4356100"/>
                </a:lnTo>
                <a:lnTo>
                  <a:pt x="3274642" y="4356100"/>
                </a:lnTo>
                <a:lnTo>
                  <a:pt x="3274642" y="4064000"/>
                </a:lnTo>
                <a:lnTo>
                  <a:pt x="3272231" y="4064000"/>
                </a:lnTo>
                <a:lnTo>
                  <a:pt x="3205977" y="3987800"/>
                </a:lnTo>
                <a:lnTo>
                  <a:pt x="3172555" y="3962400"/>
                </a:lnTo>
                <a:lnTo>
                  <a:pt x="3105113" y="3886200"/>
                </a:lnTo>
                <a:lnTo>
                  <a:pt x="3002434" y="3771900"/>
                </a:lnTo>
                <a:lnTo>
                  <a:pt x="2967799" y="3746500"/>
                </a:lnTo>
                <a:lnTo>
                  <a:pt x="2819722" y="3594100"/>
                </a:lnTo>
                <a:lnTo>
                  <a:pt x="2807506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5" y="2209800"/>
                </a:lnTo>
                <a:lnTo>
                  <a:pt x="40888" y="2260600"/>
                </a:lnTo>
                <a:lnTo>
                  <a:pt x="23075" y="2311400"/>
                </a:lnTo>
                <a:lnTo>
                  <a:pt x="6045" y="2362200"/>
                </a:lnTo>
                <a:lnTo>
                  <a:pt x="36239" y="2400300"/>
                </a:lnTo>
                <a:lnTo>
                  <a:pt x="66694" y="2438400"/>
                </a:lnTo>
                <a:lnTo>
                  <a:pt x="97405" y="2476500"/>
                </a:lnTo>
                <a:lnTo>
                  <a:pt x="159583" y="2552700"/>
                </a:lnTo>
                <a:lnTo>
                  <a:pt x="222747" y="2628900"/>
                </a:lnTo>
                <a:lnTo>
                  <a:pt x="286872" y="2705100"/>
                </a:lnTo>
                <a:lnTo>
                  <a:pt x="351930" y="2781300"/>
                </a:lnTo>
                <a:lnTo>
                  <a:pt x="417895" y="2857500"/>
                </a:lnTo>
                <a:lnTo>
                  <a:pt x="484741" y="2933700"/>
                </a:lnTo>
                <a:lnTo>
                  <a:pt x="552442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9" y="3314700"/>
                </a:lnTo>
                <a:lnTo>
                  <a:pt x="938885" y="3429000"/>
                </a:lnTo>
                <a:lnTo>
                  <a:pt x="830662" y="3543300"/>
                </a:lnTo>
                <a:lnTo>
                  <a:pt x="724059" y="3657600"/>
                </a:lnTo>
                <a:lnTo>
                  <a:pt x="619163" y="3771900"/>
                </a:lnTo>
                <a:lnTo>
                  <a:pt x="516060" y="3886200"/>
                </a:lnTo>
                <a:lnTo>
                  <a:pt x="448363" y="3962400"/>
                </a:lnTo>
                <a:lnTo>
                  <a:pt x="381527" y="4038600"/>
                </a:lnTo>
                <a:lnTo>
                  <a:pt x="315576" y="4114800"/>
                </a:lnTo>
                <a:lnTo>
                  <a:pt x="250537" y="4191000"/>
                </a:lnTo>
                <a:lnTo>
                  <a:pt x="186434" y="4267200"/>
                </a:lnTo>
                <a:lnTo>
                  <a:pt x="123293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9" y="4546600"/>
                </a:lnTo>
                <a:lnTo>
                  <a:pt x="34199" y="4597400"/>
                </a:lnTo>
                <a:lnTo>
                  <a:pt x="52503" y="4648200"/>
                </a:lnTo>
                <a:lnTo>
                  <a:pt x="71572" y="4699000"/>
                </a:lnTo>
                <a:lnTo>
                  <a:pt x="91376" y="4749800"/>
                </a:lnTo>
                <a:lnTo>
                  <a:pt x="120466" y="4711700"/>
                </a:lnTo>
                <a:lnTo>
                  <a:pt x="149848" y="4673600"/>
                </a:lnTo>
                <a:lnTo>
                  <a:pt x="179519" y="4635500"/>
                </a:lnTo>
                <a:lnTo>
                  <a:pt x="209477" y="4597400"/>
                </a:lnTo>
                <a:lnTo>
                  <a:pt x="239716" y="4546600"/>
                </a:lnTo>
                <a:lnTo>
                  <a:pt x="270233" y="4508500"/>
                </a:lnTo>
                <a:lnTo>
                  <a:pt x="301026" y="4470400"/>
                </a:lnTo>
                <a:lnTo>
                  <a:pt x="332089" y="4432300"/>
                </a:lnTo>
                <a:lnTo>
                  <a:pt x="363421" y="4394200"/>
                </a:lnTo>
                <a:lnTo>
                  <a:pt x="426872" y="4318000"/>
                </a:lnTo>
                <a:lnTo>
                  <a:pt x="491351" y="4241800"/>
                </a:lnTo>
                <a:lnTo>
                  <a:pt x="556829" y="4165600"/>
                </a:lnTo>
                <a:lnTo>
                  <a:pt x="623278" y="4089400"/>
                </a:lnTo>
                <a:lnTo>
                  <a:pt x="656857" y="4051300"/>
                </a:lnTo>
                <a:lnTo>
                  <a:pt x="690669" y="4000500"/>
                </a:lnTo>
                <a:lnTo>
                  <a:pt x="758972" y="3924300"/>
                </a:lnTo>
                <a:lnTo>
                  <a:pt x="828160" y="3848100"/>
                </a:lnTo>
                <a:lnTo>
                  <a:pt x="933538" y="3733800"/>
                </a:lnTo>
                <a:lnTo>
                  <a:pt x="1040745" y="3619500"/>
                </a:lnTo>
                <a:lnTo>
                  <a:pt x="1076871" y="3581400"/>
                </a:lnTo>
                <a:lnTo>
                  <a:pt x="1353867" y="3581400"/>
                </a:lnTo>
                <a:lnTo>
                  <a:pt x="1212672" y="3429000"/>
                </a:lnTo>
                <a:lnTo>
                  <a:pt x="1342897" y="3289300"/>
                </a:lnTo>
                <a:lnTo>
                  <a:pt x="1077963" y="3289300"/>
                </a:lnTo>
                <a:lnTo>
                  <a:pt x="1006249" y="3213100"/>
                </a:lnTo>
                <a:lnTo>
                  <a:pt x="970689" y="3162300"/>
                </a:lnTo>
                <a:lnTo>
                  <a:pt x="865239" y="3048000"/>
                </a:lnTo>
                <a:lnTo>
                  <a:pt x="795999" y="2971800"/>
                </a:lnTo>
                <a:lnTo>
                  <a:pt x="727640" y="2895600"/>
                </a:lnTo>
                <a:lnTo>
                  <a:pt x="660190" y="2819400"/>
                </a:lnTo>
                <a:lnTo>
                  <a:pt x="593676" y="2743200"/>
                </a:lnTo>
                <a:lnTo>
                  <a:pt x="560779" y="2692400"/>
                </a:lnTo>
                <a:lnTo>
                  <a:pt x="495723" y="2616200"/>
                </a:lnTo>
                <a:lnTo>
                  <a:pt x="431673" y="2540000"/>
                </a:lnTo>
                <a:lnTo>
                  <a:pt x="400034" y="2501900"/>
                </a:lnTo>
                <a:lnTo>
                  <a:pt x="368657" y="2463800"/>
                </a:lnTo>
                <a:lnTo>
                  <a:pt x="337546" y="2425700"/>
                </a:lnTo>
                <a:lnTo>
                  <a:pt x="306704" y="2387600"/>
                </a:lnTo>
                <a:lnTo>
                  <a:pt x="276135" y="2349500"/>
                </a:lnTo>
                <a:lnTo>
                  <a:pt x="245842" y="2311400"/>
                </a:lnTo>
                <a:lnTo>
                  <a:pt x="215829" y="2273300"/>
                </a:lnTo>
                <a:lnTo>
                  <a:pt x="186098" y="2222500"/>
                </a:lnTo>
                <a:lnTo>
                  <a:pt x="156654" y="2184400"/>
                </a:lnTo>
                <a:lnTo>
                  <a:pt x="127501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42" y="4356100"/>
                </a:moveTo>
                <a:lnTo>
                  <a:pt x="3271316" y="4356100"/>
                </a:lnTo>
                <a:lnTo>
                  <a:pt x="3274642" y="4368800"/>
                </a:lnTo>
                <a:lnTo>
                  <a:pt x="3274642" y="4356100"/>
                </a:lnTo>
                <a:close/>
              </a:path>
              <a:path w="3274695" h="6870700">
                <a:moveTo>
                  <a:pt x="2104113" y="2794000"/>
                </a:moveTo>
                <a:lnTo>
                  <a:pt x="1831949" y="2794000"/>
                </a:lnTo>
                <a:lnTo>
                  <a:pt x="1895784" y="2870200"/>
                </a:lnTo>
                <a:lnTo>
                  <a:pt x="1960486" y="2946400"/>
                </a:lnTo>
                <a:lnTo>
                  <a:pt x="2026035" y="3022600"/>
                </a:lnTo>
                <a:lnTo>
                  <a:pt x="2092409" y="3098800"/>
                </a:lnTo>
                <a:lnTo>
                  <a:pt x="2193468" y="3213100"/>
                </a:lnTo>
                <a:lnTo>
                  <a:pt x="2296262" y="3327400"/>
                </a:lnTo>
                <a:lnTo>
                  <a:pt x="2330900" y="3352800"/>
                </a:lnTo>
                <a:lnTo>
                  <a:pt x="2400719" y="3429000"/>
                </a:lnTo>
                <a:lnTo>
                  <a:pt x="2330638" y="3505200"/>
                </a:lnTo>
                <a:lnTo>
                  <a:pt x="2226756" y="3619500"/>
                </a:lnTo>
                <a:lnTo>
                  <a:pt x="2124467" y="3733800"/>
                </a:lnTo>
                <a:lnTo>
                  <a:pt x="2023893" y="3848100"/>
                </a:lnTo>
                <a:lnTo>
                  <a:pt x="1957857" y="3924300"/>
                </a:lnTo>
                <a:lnTo>
                  <a:pt x="1892675" y="4000500"/>
                </a:lnTo>
                <a:lnTo>
                  <a:pt x="1828380" y="4076700"/>
                </a:lnTo>
                <a:lnTo>
                  <a:pt x="2090054" y="4076700"/>
                </a:lnTo>
                <a:lnTo>
                  <a:pt x="2133117" y="4025900"/>
                </a:lnTo>
                <a:lnTo>
                  <a:pt x="2198484" y="3949700"/>
                </a:lnTo>
                <a:lnTo>
                  <a:pt x="2231490" y="3924300"/>
                </a:lnTo>
                <a:lnTo>
                  <a:pt x="2298131" y="3848100"/>
                </a:lnTo>
                <a:lnTo>
                  <a:pt x="2399612" y="3733800"/>
                </a:lnTo>
                <a:lnTo>
                  <a:pt x="2502834" y="3619500"/>
                </a:lnTo>
                <a:lnTo>
                  <a:pt x="2537612" y="3581400"/>
                </a:lnTo>
                <a:lnTo>
                  <a:pt x="2807506" y="3581400"/>
                </a:lnTo>
                <a:lnTo>
                  <a:pt x="2746595" y="3517900"/>
                </a:lnTo>
                <a:lnTo>
                  <a:pt x="2710296" y="3467100"/>
                </a:lnTo>
                <a:lnTo>
                  <a:pt x="2674188" y="3429000"/>
                </a:lnTo>
                <a:lnTo>
                  <a:pt x="2807850" y="3289300"/>
                </a:lnTo>
                <a:lnTo>
                  <a:pt x="2538539" y="3289300"/>
                </a:lnTo>
                <a:lnTo>
                  <a:pt x="2435254" y="3175000"/>
                </a:lnTo>
                <a:lnTo>
                  <a:pt x="2333702" y="3060700"/>
                </a:lnTo>
                <a:lnTo>
                  <a:pt x="2267018" y="2984500"/>
                </a:lnTo>
                <a:lnTo>
                  <a:pt x="2201187" y="2908300"/>
                </a:lnTo>
                <a:lnTo>
                  <a:pt x="2136242" y="2832100"/>
                </a:lnTo>
                <a:lnTo>
                  <a:pt x="2104113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201" y="1003300"/>
                </a:lnTo>
                <a:lnTo>
                  <a:pt x="804640" y="1041400"/>
                </a:lnTo>
                <a:lnTo>
                  <a:pt x="769612" y="1079500"/>
                </a:lnTo>
                <a:lnTo>
                  <a:pt x="735084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5" y="2654300"/>
                </a:lnTo>
                <a:lnTo>
                  <a:pt x="1674094" y="2679700"/>
                </a:lnTo>
                <a:lnTo>
                  <a:pt x="1531136" y="2832100"/>
                </a:lnTo>
                <a:lnTo>
                  <a:pt x="1495630" y="2857500"/>
                </a:lnTo>
                <a:lnTo>
                  <a:pt x="1389713" y="2971800"/>
                </a:lnTo>
                <a:lnTo>
                  <a:pt x="1354616" y="2997200"/>
                </a:lnTo>
                <a:lnTo>
                  <a:pt x="1215339" y="3149600"/>
                </a:lnTo>
                <a:lnTo>
                  <a:pt x="1180811" y="3175000"/>
                </a:lnTo>
                <a:lnTo>
                  <a:pt x="1077963" y="3289300"/>
                </a:lnTo>
                <a:lnTo>
                  <a:pt x="1342897" y="3289300"/>
                </a:lnTo>
                <a:lnTo>
                  <a:pt x="1390732" y="3238500"/>
                </a:lnTo>
                <a:lnTo>
                  <a:pt x="1426789" y="3213100"/>
                </a:lnTo>
                <a:lnTo>
                  <a:pt x="1609114" y="3022600"/>
                </a:lnTo>
                <a:lnTo>
                  <a:pt x="1831949" y="2794000"/>
                </a:lnTo>
                <a:lnTo>
                  <a:pt x="2104113" y="2794000"/>
                </a:lnTo>
                <a:lnTo>
                  <a:pt x="2040559" y="2717800"/>
                </a:lnTo>
                <a:lnTo>
                  <a:pt x="2009143" y="2692400"/>
                </a:lnTo>
                <a:lnTo>
                  <a:pt x="1977974" y="2654300"/>
                </a:lnTo>
                <a:lnTo>
                  <a:pt x="2046865" y="2578100"/>
                </a:lnTo>
                <a:lnTo>
                  <a:pt x="2116040" y="2514600"/>
                </a:lnTo>
                <a:lnTo>
                  <a:pt x="2127603" y="2501900"/>
                </a:lnTo>
                <a:lnTo>
                  <a:pt x="1858733" y="2501900"/>
                </a:lnTo>
                <a:lnTo>
                  <a:pt x="1824752" y="2463800"/>
                </a:lnTo>
                <a:lnTo>
                  <a:pt x="1791100" y="2413000"/>
                </a:lnTo>
                <a:lnTo>
                  <a:pt x="1757783" y="2374900"/>
                </a:lnTo>
                <a:lnTo>
                  <a:pt x="1724806" y="2336800"/>
                </a:lnTo>
                <a:lnTo>
                  <a:pt x="1692172" y="2286000"/>
                </a:lnTo>
                <a:lnTo>
                  <a:pt x="1659887" y="2247900"/>
                </a:lnTo>
                <a:lnTo>
                  <a:pt x="1627955" y="2209800"/>
                </a:lnTo>
                <a:lnTo>
                  <a:pt x="1596380" y="2159000"/>
                </a:lnTo>
                <a:lnTo>
                  <a:pt x="1565168" y="2120900"/>
                </a:lnTo>
                <a:lnTo>
                  <a:pt x="1534323" y="2082800"/>
                </a:lnTo>
                <a:lnTo>
                  <a:pt x="1503850" y="2032000"/>
                </a:lnTo>
                <a:lnTo>
                  <a:pt x="1473753" y="1993900"/>
                </a:lnTo>
                <a:lnTo>
                  <a:pt x="1444036" y="1943100"/>
                </a:lnTo>
                <a:lnTo>
                  <a:pt x="1414706" y="1905000"/>
                </a:lnTo>
                <a:lnTo>
                  <a:pt x="1385765" y="1866900"/>
                </a:lnTo>
                <a:lnTo>
                  <a:pt x="1357219" y="1816100"/>
                </a:lnTo>
                <a:lnTo>
                  <a:pt x="1329073" y="1778000"/>
                </a:lnTo>
                <a:lnTo>
                  <a:pt x="1301330" y="1739900"/>
                </a:lnTo>
                <a:lnTo>
                  <a:pt x="1273997" y="1689100"/>
                </a:lnTo>
                <a:lnTo>
                  <a:pt x="1247076" y="1651000"/>
                </a:lnTo>
                <a:lnTo>
                  <a:pt x="1220573" y="1612900"/>
                </a:lnTo>
                <a:lnTo>
                  <a:pt x="1194493" y="1562100"/>
                </a:lnTo>
                <a:lnTo>
                  <a:pt x="1168840" y="1524000"/>
                </a:lnTo>
                <a:lnTo>
                  <a:pt x="1143619" y="1485900"/>
                </a:lnTo>
                <a:lnTo>
                  <a:pt x="1118834" y="1435100"/>
                </a:lnTo>
                <a:lnTo>
                  <a:pt x="1094490" y="1397000"/>
                </a:lnTo>
                <a:lnTo>
                  <a:pt x="1070592" y="1358900"/>
                </a:lnTo>
                <a:lnTo>
                  <a:pt x="1047144" y="1308100"/>
                </a:lnTo>
                <a:lnTo>
                  <a:pt x="1024151" y="1270000"/>
                </a:lnTo>
                <a:lnTo>
                  <a:pt x="1001617" y="1219200"/>
                </a:lnTo>
                <a:lnTo>
                  <a:pt x="979548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73" y="2006600"/>
                </a:moveTo>
                <a:lnTo>
                  <a:pt x="2606675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3" y="3022600"/>
                </a:lnTo>
                <a:lnTo>
                  <a:pt x="2683076" y="3136900"/>
                </a:lnTo>
                <a:lnTo>
                  <a:pt x="2538539" y="3289300"/>
                </a:lnTo>
                <a:lnTo>
                  <a:pt x="2807850" y="3289300"/>
                </a:lnTo>
                <a:lnTo>
                  <a:pt x="2931237" y="3162300"/>
                </a:lnTo>
                <a:lnTo>
                  <a:pt x="3003459" y="3098800"/>
                </a:lnTo>
                <a:lnTo>
                  <a:pt x="3072541" y="3022600"/>
                </a:lnTo>
                <a:lnTo>
                  <a:pt x="3140717" y="2946400"/>
                </a:lnTo>
                <a:lnTo>
                  <a:pt x="3174470" y="2921000"/>
                </a:lnTo>
                <a:lnTo>
                  <a:pt x="3241317" y="2844800"/>
                </a:lnTo>
                <a:lnTo>
                  <a:pt x="3274415" y="2806700"/>
                </a:lnTo>
                <a:lnTo>
                  <a:pt x="3274642" y="2806700"/>
                </a:lnTo>
                <a:lnTo>
                  <a:pt x="3274642" y="2514600"/>
                </a:lnTo>
                <a:lnTo>
                  <a:pt x="3174491" y="2400300"/>
                </a:lnTo>
                <a:lnTo>
                  <a:pt x="3141547" y="2362200"/>
                </a:lnTo>
                <a:lnTo>
                  <a:pt x="3108918" y="2324100"/>
                </a:lnTo>
                <a:lnTo>
                  <a:pt x="3076609" y="2286000"/>
                </a:lnTo>
                <a:lnTo>
                  <a:pt x="3044623" y="2247900"/>
                </a:lnTo>
                <a:lnTo>
                  <a:pt x="3012963" y="2209800"/>
                </a:lnTo>
                <a:lnTo>
                  <a:pt x="2981633" y="2171700"/>
                </a:lnTo>
                <a:lnTo>
                  <a:pt x="2950635" y="2133600"/>
                </a:lnTo>
                <a:lnTo>
                  <a:pt x="2919974" y="2095500"/>
                </a:lnTo>
                <a:lnTo>
                  <a:pt x="2889652" y="2044700"/>
                </a:lnTo>
                <a:lnTo>
                  <a:pt x="2859673" y="2006600"/>
                </a:lnTo>
                <a:close/>
              </a:path>
              <a:path w="3274695" h="6870700">
                <a:moveTo>
                  <a:pt x="1937397" y="266700"/>
                </a:moveTo>
                <a:lnTo>
                  <a:pt x="1895116" y="279400"/>
                </a:lnTo>
                <a:lnTo>
                  <a:pt x="1853199" y="304800"/>
                </a:lnTo>
                <a:lnTo>
                  <a:pt x="1811642" y="317500"/>
                </a:lnTo>
                <a:lnTo>
                  <a:pt x="1770435" y="342900"/>
                </a:lnTo>
                <a:lnTo>
                  <a:pt x="1729574" y="355600"/>
                </a:lnTo>
                <a:lnTo>
                  <a:pt x="1742735" y="406400"/>
                </a:lnTo>
                <a:lnTo>
                  <a:pt x="1756590" y="457200"/>
                </a:lnTo>
                <a:lnTo>
                  <a:pt x="1771134" y="495300"/>
                </a:lnTo>
                <a:lnTo>
                  <a:pt x="1786361" y="546100"/>
                </a:lnTo>
                <a:lnTo>
                  <a:pt x="1802263" y="584200"/>
                </a:lnTo>
                <a:lnTo>
                  <a:pt x="1818835" y="635000"/>
                </a:lnTo>
                <a:lnTo>
                  <a:pt x="1836069" y="673100"/>
                </a:lnTo>
                <a:lnTo>
                  <a:pt x="1853961" y="723900"/>
                </a:lnTo>
                <a:lnTo>
                  <a:pt x="1872503" y="774700"/>
                </a:lnTo>
                <a:lnTo>
                  <a:pt x="1891690" y="812800"/>
                </a:lnTo>
                <a:lnTo>
                  <a:pt x="1911514" y="863600"/>
                </a:lnTo>
                <a:lnTo>
                  <a:pt x="1931969" y="901700"/>
                </a:lnTo>
                <a:lnTo>
                  <a:pt x="1953050" y="952500"/>
                </a:lnTo>
                <a:lnTo>
                  <a:pt x="1974749" y="990600"/>
                </a:lnTo>
                <a:lnTo>
                  <a:pt x="1997060" y="1041400"/>
                </a:lnTo>
                <a:lnTo>
                  <a:pt x="2019977" y="1092200"/>
                </a:lnTo>
                <a:lnTo>
                  <a:pt x="2043494" y="1130300"/>
                </a:lnTo>
                <a:lnTo>
                  <a:pt x="2067605" y="1181100"/>
                </a:lnTo>
                <a:lnTo>
                  <a:pt x="2092302" y="1219200"/>
                </a:lnTo>
                <a:lnTo>
                  <a:pt x="2117579" y="1270000"/>
                </a:lnTo>
                <a:lnTo>
                  <a:pt x="2143431" y="1320800"/>
                </a:lnTo>
                <a:lnTo>
                  <a:pt x="2169850" y="1358900"/>
                </a:lnTo>
                <a:lnTo>
                  <a:pt x="2196831" y="1409700"/>
                </a:lnTo>
                <a:lnTo>
                  <a:pt x="2224367" y="1447800"/>
                </a:lnTo>
                <a:lnTo>
                  <a:pt x="2252452" y="1498600"/>
                </a:lnTo>
                <a:lnTo>
                  <a:pt x="2281079" y="1536700"/>
                </a:lnTo>
                <a:lnTo>
                  <a:pt x="2310242" y="1587500"/>
                </a:lnTo>
                <a:lnTo>
                  <a:pt x="2339935" y="1638300"/>
                </a:lnTo>
                <a:lnTo>
                  <a:pt x="2370151" y="1676400"/>
                </a:lnTo>
                <a:lnTo>
                  <a:pt x="2400884" y="1727200"/>
                </a:lnTo>
                <a:lnTo>
                  <a:pt x="2432128" y="1765300"/>
                </a:lnTo>
                <a:lnTo>
                  <a:pt x="2463875" y="1816100"/>
                </a:lnTo>
                <a:lnTo>
                  <a:pt x="2496121" y="1854200"/>
                </a:lnTo>
                <a:lnTo>
                  <a:pt x="2461692" y="1892300"/>
                </a:lnTo>
                <a:lnTo>
                  <a:pt x="2426805" y="1930400"/>
                </a:lnTo>
                <a:lnTo>
                  <a:pt x="2391474" y="1968500"/>
                </a:lnTo>
                <a:lnTo>
                  <a:pt x="2355714" y="2006600"/>
                </a:lnTo>
                <a:lnTo>
                  <a:pt x="2319540" y="2044700"/>
                </a:lnTo>
                <a:lnTo>
                  <a:pt x="2282967" y="2082800"/>
                </a:lnTo>
                <a:lnTo>
                  <a:pt x="2246009" y="2120900"/>
                </a:lnTo>
                <a:lnTo>
                  <a:pt x="2208682" y="2159000"/>
                </a:lnTo>
                <a:lnTo>
                  <a:pt x="2132977" y="2235200"/>
                </a:lnTo>
                <a:lnTo>
                  <a:pt x="2098451" y="2273300"/>
                </a:lnTo>
                <a:lnTo>
                  <a:pt x="2063989" y="2298700"/>
                </a:lnTo>
                <a:lnTo>
                  <a:pt x="2029594" y="2336800"/>
                </a:lnTo>
                <a:lnTo>
                  <a:pt x="1995270" y="2362200"/>
                </a:lnTo>
                <a:lnTo>
                  <a:pt x="1926843" y="2438400"/>
                </a:lnTo>
                <a:lnTo>
                  <a:pt x="1892747" y="2463800"/>
                </a:lnTo>
                <a:lnTo>
                  <a:pt x="1858733" y="2501900"/>
                </a:lnTo>
                <a:lnTo>
                  <a:pt x="2127603" y="2501900"/>
                </a:lnTo>
                <a:lnTo>
                  <a:pt x="2185480" y="2438400"/>
                </a:lnTo>
                <a:lnTo>
                  <a:pt x="2220293" y="2413000"/>
                </a:lnTo>
                <a:lnTo>
                  <a:pt x="2255164" y="2374900"/>
                </a:lnTo>
                <a:lnTo>
                  <a:pt x="2327986" y="2298700"/>
                </a:lnTo>
                <a:lnTo>
                  <a:pt x="2399625" y="2222500"/>
                </a:lnTo>
                <a:lnTo>
                  <a:pt x="2434977" y="2197100"/>
                </a:lnTo>
                <a:lnTo>
                  <a:pt x="2470004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5" y="2006600"/>
                </a:lnTo>
                <a:lnTo>
                  <a:pt x="2859673" y="2006600"/>
                </a:lnTo>
                <a:lnTo>
                  <a:pt x="2830040" y="1968500"/>
                </a:lnTo>
                <a:lnTo>
                  <a:pt x="2800756" y="1930400"/>
                </a:lnTo>
                <a:lnTo>
                  <a:pt x="2771825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20" y="1739900"/>
                </a:lnTo>
                <a:lnTo>
                  <a:pt x="2876283" y="1701800"/>
                </a:lnTo>
                <a:lnTo>
                  <a:pt x="2634081" y="1701800"/>
                </a:lnTo>
                <a:lnTo>
                  <a:pt x="2603143" y="1663700"/>
                </a:lnTo>
                <a:lnTo>
                  <a:pt x="2572730" y="1612900"/>
                </a:lnTo>
                <a:lnTo>
                  <a:pt x="2542849" y="1574800"/>
                </a:lnTo>
                <a:lnTo>
                  <a:pt x="2513505" y="1524000"/>
                </a:lnTo>
                <a:lnTo>
                  <a:pt x="2484707" y="1473200"/>
                </a:lnTo>
                <a:lnTo>
                  <a:pt x="2456460" y="1435100"/>
                </a:lnTo>
                <a:lnTo>
                  <a:pt x="2428771" y="1384300"/>
                </a:lnTo>
                <a:lnTo>
                  <a:pt x="2401646" y="1346200"/>
                </a:lnTo>
                <a:lnTo>
                  <a:pt x="2375093" y="1295400"/>
                </a:lnTo>
                <a:lnTo>
                  <a:pt x="2349119" y="1257300"/>
                </a:lnTo>
                <a:lnTo>
                  <a:pt x="2323728" y="1206500"/>
                </a:lnTo>
                <a:lnTo>
                  <a:pt x="2298930" y="1168400"/>
                </a:lnTo>
                <a:lnTo>
                  <a:pt x="2274729" y="1117600"/>
                </a:lnTo>
                <a:lnTo>
                  <a:pt x="2251133" y="1079500"/>
                </a:lnTo>
                <a:lnTo>
                  <a:pt x="2228148" y="1028700"/>
                </a:lnTo>
                <a:lnTo>
                  <a:pt x="2205782" y="990600"/>
                </a:lnTo>
                <a:lnTo>
                  <a:pt x="2184040" y="939800"/>
                </a:lnTo>
                <a:lnTo>
                  <a:pt x="2162929" y="889000"/>
                </a:lnTo>
                <a:lnTo>
                  <a:pt x="2142456" y="850900"/>
                </a:lnTo>
                <a:lnTo>
                  <a:pt x="2122628" y="800100"/>
                </a:lnTo>
                <a:lnTo>
                  <a:pt x="2103451" y="762000"/>
                </a:lnTo>
                <a:lnTo>
                  <a:pt x="2084933" y="711200"/>
                </a:lnTo>
                <a:lnTo>
                  <a:pt x="2067078" y="673100"/>
                </a:lnTo>
                <a:lnTo>
                  <a:pt x="2049896" y="622300"/>
                </a:lnTo>
                <a:lnTo>
                  <a:pt x="2033391" y="584200"/>
                </a:lnTo>
                <a:lnTo>
                  <a:pt x="2017570" y="533400"/>
                </a:lnTo>
                <a:lnTo>
                  <a:pt x="2002441" y="495300"/>
                </a:lnTo>
                <a:lnTo>
                  <a:pt x="1988010" y="444500"/>
                </a:lnTo>
                <a:lnTo>
                  <a:pt x="1974283" y="406400"/>
                </a:lnTo>
                <a:lnTo>
                  <a:pt x="1961268" y="355600"/>
                </a:lnTo>
                <a:lnTo>
                  <a:pt x="1948970" y="304800"/>
                </a:lnTo>
                <a:lnTo>
                  <a:pt x="1937397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5" y="0"/>
                </a:lnTo>
                <a:lnTo>
                  <a:pt x="2996809" y="12700"/>
                </a:lnTo>
                <a:lnTo>
                  <a:pt x="2892969" y="12700"/>
                </a:lnTo>
                <a:lnTo>
                  <a:pt x="2841421" y="25400"/>
                </a:lnTo>
                <a:lnTo>
                  <a:pt x="2848005" y="63500"/>
                </a:lnTo>
                <a:lnTo>
                  <a:pt x="2855663" y="114300"/>
                </a:lnTo>
                <a:lnTo>
                  <a:pt x="2864384" y="165100"/>
                </a:lnTo>
                <a:lnTo>
                  <a:pt x="2874155" y="203200"/>
                </a:lnTo>
                <a:lnTo>
                  <a:pt x="2884965" y="254000"/>
                </a:lnTo>
                <a:lnTo>
                  <a:pt x="2896800" y="304800"/>
                </a:lnTo>
                <a:lnTo>
                  <a:pt x="2909651" y="342900"/>
                </a:lnTo>
                <a:lnTo>
                  <a:pt x="2923503" y="393700"/>
                </a:lnTo>
                <a:lnTo>
                  <a:pt x="2938346" y="444500"/>
                </a:lnTo>
                <a:lnTo>
                  <a:pt x="2954167" y="482600"/>
                </a:lnTo>
                <a:lnTo>
                  <a:pt x="2970955" y="533400"/>
                </a:lnTo>
                <a:lnTo>
                  <a:pt x="2988696" y="584200"/>
                </a:lnTo>
                <a:lnTo>
                  <a:pt x="3007380" y="622300"/>
                </a:lnTo>
                <a:lnTo>
                  <a:pt x="3026995" y="673100"/>
                </a:lnTo>
                <a:lnTo>
                  <a:pt x="3047527" y="723900"/>
                </a:lnTo>
                <a:lnTo>
                  <a:pt x="3068966" y="762000"/>
                </a:lnTo>
                <a:lnTo>
                  <a:pt x="3091299" y="812800"/>
                </a:lnTo>
                <a:lnTo>
                  <a:pt x="3114515" y="863600"/>
                </a:lnTo>
                <a:lnTo>
                  <a:pt x="3138600" y="901700"/>
                </a:lnTo>
                <a:lnTo>
                  <a:pt x="3163544" y="952500"/>
                </a:lnTo>
                <a:lnTo>
                  <a:pt x="3140804" y="990600"/>
                </a:lnTo>
                <a:lnTo>
                  <a:pt x="3117196" y="1028700"/>
                </a:lnTo>
                <a:lnTo>
                  <a:pt x="3092736" y="1079500"/>
                </a:lnTo>
                <a:lnTo>
                  <a:pt x="3067439" y="1117600"/>
                </a:lnTo>
                <a:lnTo>
                  <a:pt x="3041321" y="1155700"/>
                </a:lnTo>
                <a:lnTo>
                  <a:pt x="3014397" y="1206500"/>
                </a:lnTo>
                <a:lnTo>
                  <a:pt x="2986683" y="1244600"/>
                </a:lnTo>
                <a:lnTo>
                  <a:pt x="2958194" y="1282700"/>
                </a:lnTo>
                <a:lnTo>
                  <a:pt x="2928945" y="1333500"/>
                </a:lnTo>
                <a:lnTo>
                  <a:pt x="2898952" y="1371600"/>
                </a:lnTo>
                <a:lnTo>
                  <a:pt x="2868231" y="1409700"/>
                </a:lnTo>
                <a:lnTo>
                  <a:pt x="2836797" y="1447800"/>
                </a:lnTo>
                <a:lnTo>
                  <a:pt x="2804665" y="1498600"/>
                </a:lnTo>
                <a:lnTo>
                  <a:pt x="2771850" y="1536700"/>
                </a:lnTo>
                <a:lnTo>
                  <a:pt x="2738370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3" y="1701800"/>
                </a:lnTo>
                <a:lnTo>
                  <a:pt x="2908369" y="1663700"/>
                </a:lnTo>
                <a:lnTo>
                  <a:pt x="2939972" y="1625600"/>
                </a:lnTo>
                <a:lnTo>
                  <a:pt x="2971085" y="1587500"/>
                </a:lnTo>
                <a:lnTo>
                  <a:pt x="3001701" y="1549400"/>
                </a:lnTo>
                <a:lnTo>
                  <a:pt x="3031812" y="1498600"/>
                </a:lnTo>
                <a:lnTo>
                  <a:pt x="3061411" y="1460500"/>
                </a:lnTo>
                <a:lnTo>
                  <a:pt x="3090491" y="1422400"/>
                </a:lnTo>
                <a:lnTo>
                  <a:pt x="3119044" y="1384300"/>
                </a:lnTo>
                <a:lnTo>
                  <a:pt x="3147064" y="1346200"/>
                </a:lnTo>
                <a:lnTo>
                  <a:pt x="3174544" y="1308100"/>
                </a:lnTo>
                <a:lnTo>
                  <a:pt x="3201475" y="1270000"/>
                </a:lnTo>
                <a:lnTo>
                  <a:pt x="3227852" y="1231900"/>
                </a:lnTo>
                <a:lnTo>
                  <a:pt x="3253666" y="1193800"/>
                </a:lnTo>
                <a:lnTo>
                  <a:pt x="3274642" y="1155700"/>
                </a:lnTo>
                <a:lnTo>
                  <a:pt x="3274642" y="685800"/>
                </a:lnTo>
                <a:lnTo>
                  <a:pt x="3261538" y="647700"/>
                </a:lnTo>
                <a:lnTo>
                  <a:pt x="3244173" y="596900"/>
                </a:lnTo>
                <a:lnTo>
                  <a:pt x="3228227" y="546100"/>
                </a:lnTo>
                <a:lnTo>
                  <a:pt x="3213729" y="495300"/>
                </a:lnTo>
                <a:lnTo>
                  <a:pt x="3200706" y="444500"/>
                </a:lnTo>
                <a:lnTo>
                  <a:pt x="3189185" y="393700"/>
                </a:lnTo>
                <a:lnTo>
                  <a:pt x="3179194" y="342900"/>
                </a:lnTo>
                <a:lnTo>
                  <a:pt x="3170759" y="292100"/>
                </a:lnTo>
                <a:lnTo>
                  <a:pt x="3163909" y="254000"/>
                </a:lnTo>
                <a:lnTo>
                  <a:pt x="3158671" y="203200"/>
                </a:lnTo>
                <a:lnTo>
                  <a:pt x="3155073" y="152400"/>
                </a:lnTo>
                <a:lnTo>
                  <a:pt x="3153141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24"/>
            <a:ext cx="333933" cy="3505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71649" y="6913855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87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3571" y="432032"/>
            <a:ext cx="42202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35"/>
              <a:t>Company</a:t>
            </a:r>
            <a:r>
              <a:rPr spc="-125"/>
              <a:t> </a:t>
            </a:r>
            <a:r>
              <a:rPr spc="165"/>
              <a:t>Background</a:t>
            </a:r>
            <a:endParaRPr spc="165" dirty="0"/>
          </a:p>
        </p:txBody>
      </p:sp>
      <p:sp>
        <p:nvSpPr>
          <p:cNvPr id="6" name="object 6"/>
          <p:cNvSpPr txBox="1"/>
          <p:nvPr/>
        </p:nvSpPr>
        <p:spPr>
          <a:xfrm>
            <a:off x="1903300" y="1485452"/>
            <a:ext cx="1995600" cy="7463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20"/>
              </a:spcBef>
            </a:pPr>
            <a:r>
              <a:rPr sz="120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Year</a:t>
            </a:r>
            <a:r>
              <a:rPr sz="1200" spc="4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414042"/>
                </a:solidFill>
                <a:latin typeface="Lucida Sans Unicode"/>
                <a:cs typeface="Lucida Sans Unicode"/>
              </a:rPr>
              <a:t>of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420"/>
              </a:lnSpc>
            </a:pPr>
            <a:r>
              <a:rPr sz="1200" spc="105" dirty="0">
                <a:solidFill>
                  <a:srgbClr val="414042"/>
                </a:solidFill>
                <a:latin typeface="Lucida Sans Unicode"/>
                <a:cs typeface="Lucida Sans Unicode"/>
              </a:rPr>
              <a:t>Establishment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00" spc="-280">
                <a:solidFill>
                  <a:srgbClr val="712E8A"/>
                </a:solidFill>
                <a:latin typeface="Lucida Sans Unicode"/>
                <a:cs typeface="Lucida Sans Unicode"/>
              </a:rPr>
              <a:t>19</a:t>
            </a:r>
            <a:r>
              <a:rPr sz="2000" spc="-114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lang="en-US" sz="2000" spc="-114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2000" spc="135">
                <a:solidFill>
                  <a:srgbClr val="712E8A"/>
                </a:solidFill>
                <a:latin typeface="Lucida Sans Unicode"/>
                <a:cs typeface="Lucida Sans Unicode"/>
              </a:rPr>
              <a:t>May</a:t>
            </a:r>
            <a:r>
              <a:rPr sz="2000" spc="-114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2000" spc="-135" dirty="0">
                <a:solidFill>
                  <a:srgbClr val="712E8A"/>
                </a:solidFill>
                <a:latin typeface="Lucida Sans Unicode"/>
                <a:cs typeface="Lucida Sans Unicode"/>
              </a:rPr>
              <a:t>1988</a:t>
            </a:r>
            <a:endParaRPr sz="20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8814" y="1354271"/>
            <a:ext cx="728499" cy="83683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915985" y="1413141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4" h="34925">
                <a:moveTo>
                  <a:pt x="367118" y="0"/>
                </a:moveTo>
                <a:lnTo>
                  <a:pt x="0" y="0"/>
                </a:lnTo>
                <a:lnTo>
                  <a:pt x="0" y="34772"/>
                </a:lnTo>
                <a:lnTo>
                  <a:pt x="367118" y="34772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89612" y="1485452"/>
            <a:ext cx="2205088" cy="68736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666115">
              <a:lnSpc>
                <a:spcPts val="1400"/>
              </a:lnSpc>
              <a:spcBef>
                <a:spcPts val="200"/>
              </a:spcBef>
            </a:pPr>
            <a:r>
              <a:rPr sz="1200" spc="75" dirty="0">
                <a:solidFill>
                  <a:srgbClr val="414042"/>
                </a:solidFill>
                <a:latin typeface="Lucida Sans Unicode"/>
                <a:cs typeface="Lucida Sans Unicode"/>
              </a:rPr>
              <a:t>Production  </a:t>
            </a:r>
            <a:r>
              <a:rPr sz="1200" spc="125" dirty="0">
                <a:solidFill>
                  <a:srgbClr val="414042"/>
                </a:solidFill>
                <a:latin typeface="Lucida Sans Unicode"/>
                <a:cs typeface="Lucida Sans Unicode"/>
              </a:rPr>
              <a:t>Capacity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800" spc="-105">
                <a:solidFill>
                  <a:srgbClr val="712E8A"/>
                </a:solidFill>
                <a:latin typeface="Lucida Sans Unicode"/>
                <a:cs typeface="Lucida Sans Unicode"/>
              </a:rPr>
              <a:t>1</a:t>
            </a:r>
            <a:r>
              <a:rPr lang="en-US" sz="1800" spc="-105" dirty="0">
                <a:solidFill>
                  <a:srgbClr val="712E8A"/>
                </a:solidFill>
                <a:latin typeface="Lucida Sans Unicode"/>
                <a:cs typeface="Lucida Sans Unicode"/>
              </a:rPr>
              <a:t>5</a:t>
            </a:r>
            <a:r>
              <a:rPr sz="1800" spc="-105">
                <a:solidFill>
                  <a:srgbClr val="712E8A"/>
                </a:solidFill>
                <a:latin typeface="Lucida Sans Unicode"/>
                <a:cs typeface="Lucida Sans Unicode"/>
              </a:rPr>
              <a:t>0,000 </a:t>
            </a:r>
            <a:r>
              <a:rPr sz="1800">
                <a:solidFill>
                  <a:srgbClr val="712E8A"/>
                </a:solidFill>
                <a:latin typeface="Lucida Sans Unicode"/>
                <a:cs typeface="Lucida Sans Unicode"/>
              </a:rPr>
              <a:t>MT/P</a:t>
            </a:r>
            <a:r>
              <a:rPr lang="en-US" sz="1800" dirty="0">
                <a:solidFill>
                  <a:srgbClr val="712E8A"/>
                </a:solidFill>
                <a:latin typeface="Lucida Sans Unicode"/>
                <a:cs typeface="Lucida Sans Unicode"/>
              </a:rPr>
              <a:t>A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02286" y="1413141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5" h="34925">
                <a:moveTo>
                  <a:pt x="367118" y="0"/>
                </a:moveTo>
                <a:lnTo>
                  <a:pt x="0" y="0"/>
                </a:lnTo>
                <a:lnTo>
                  <a:pt x="0" y="34772"/>
                </a:lnTo>
                <a:lnTo>
                  <a:pt x="367118" y="34772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15985" y="4119245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4" h="34925">
                <a:moveTo>
                  <a:pt x="367118" y="0"/>
                </a:moveTo>
                <a:lnTo>
                  <a:pt x="0" y="0"/>
                </a:lnTo>
                <a:lnTo>
                  <a:pt x="0" y="34772"/>
                </a:lnTo>
                <a:lnTo>
                  <a:pt x="367118" y="34772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954322" y="4164115"/>
            <a:ext cx="725170" cy="589915"/>
            <a:chOff x="954322" y="4164115"/>
            <a:chExt cx="725170" cy="589915"/>
          </a:xfrm>
        </p:grpSpPr>
        <p:sp>
          <p:nvSpPr>
            <p:cNvPr id="13" name="object 13"/>
            <p:cNvSpPr/>
            <p:nvPr/>
          </p:nvSpPr>
          <p:spPr>
            <a:xfrm>
              <a:off x="954322" y="4392457"/>
              <a:ext cx="725170" cy="361950"/>
            </a:xfrm>
            <a:custGeom>
              <a:avLst/>
              <a:gdLst/>
              <a:ahLst/>
              <a:cxnLst/>
              <a:rect l="l" t="t" r="r" b="b"/>
              <a:pathLst>
                <a:path w="725169" h="361950">
                  <a:moveTo>
                    <a:pt x="468974" y="274175"/>
                  </a:moveTo>
                  <a:lnTo>
                    <a:pt x="362151" y="274175"/>
                  </a:lnTo>
                  <a:lnTo>
                    <a:pt x="368165" y="274968"/>
                  </a:lnTo>
                  <a:lnTo>
                    <a:pt x="374637" y="277558"/>
                  </a:lnTo>
                  <a:lnTo>
                    <a:pt x="454720" y="317998"/>
                  </a:lnTo>
                  <a:lnTo>
                    <a:pt x="541248" y="361505"/>
                  </a:lnTo>
                  <a:lnTo>
                    <a:pt x="546239" y="361556"/>
                  </a:lnTo>
                  <a:lnTo>
                    <a:pt x="632623" y="317985"/>
                  </a:lnTo>
                  <a:lnTo>
                    <a:pt x="661378" y="303568"/>
                  </a:lnTo>
                  <a:lnTo>
                    <a:pt x="559676" y="303568"/>
                  </a:lnTo>
                  <a:lnTo>
                    <a:pt x="557861" y="294601"/>
                  </a:lnTo>
                  <a:lnTo>
                    <a:pt x="509993" y="294601"/>
                  </a:lnTo>
                  <a:lnTo>
                    <a:pt x="468974" y="274175"/>
                  </a:lnTo>
                  <a:close/>
                </a:path>
                <a:path w="725169" h="361950">
                  <a:moveTo>
                    <a:pt x="134797" y="1041"/>
                  </a:moveTo>
                  <a:lnTo>
                    <a:pt x="107951" y="49967"/>
                  </a:lnTo>
                  <a:lnTo>
                    <a:pt x="81063" y="92188"/>
                  </a:lnTo>
                  <a:lnTo>
                    <a:pt x="54118" y="132257"/>
                  </a:lnTo>
                  <a:lnTo>
                    <a:pt x="27012" y="174891"/>
                  </a:lnTo>
                  <a:lnTo>
                    <a:pt x="0" y="224154"/>
                  </a:lnTo>
                  <a:lnTo>
                    <a:pt x="4000" y="226313"/>
                  </a:lnTo>
                  <a:lnTo>
                    <a:pt x="7213" y="228155"/>
                  </a:lnTo>
                  <a:lnTo>
                    <a:pt x="10502" y="229806"/>
                  </a:lnTo>
                  <a:lnTo>
                    <a:pt x="50830" y="257406"/>
                  </a:lnTo>
                  <a:lnTo>
                    <a:pt x="131460" y="330327"/>
                  </a:lnTo>
                  <a:lnTo>
                    <a:pt x="171716" y="358063"/>
                  </a:lnTo>
                  <a:lnTo>
                    <a:pt x="178473" y="361480"/>
                  </a:lnTo>
                  <a:lnTo>
                    <a:pt x="183769" y="361480"/>
                  </a:lnTo>
                  <a:lnTo>
                    <a:pt x="299346" y="303339"/>
                  </a:lnTo>
                  <a:lnTo>
                    <a:pt x="164579" y="303339"/>
                  </a:lnTo>
                  <a:lnTo>
                    <a:pt x="138591" y="282925"/>
                  </a:lnTo>
                  <a:lnTo>
                    <a:pt x="86841" y="224543"/>
                  </a:lnTo>
                  <a:lnTo>
                    <a:pt x="60782" y="204101"/>
                  </a:lnTo>
                  <a:lnTo>
                    <a:pt x="82642" y="167613"/>
                  </a:lnTo>
                  <a:lnTo>
                    <a:pt x="126235" y="112572"/>
                  </a:lnTo>
                  <a:lnTo>
                    <a:pt x="148145" y="75984"/>
                  </a:lnTo>
                  <a:lnTo>
                    <a:pt x="210027" y="75984"/>
                  </a:lnTo>
                  <a:lnTo>
                    <a:pt x="134797" y="1041"/>
                  </a:lnTo>
                  <a:close/>
                </a:path>
                <a:path w="725169" h="361950">
                  <a:moveTo>
                    <a:pt x="648627" y="118389"/>
                  </a:moveTo>
                  <a:lnTo>
                    <a:pt x="643100" y="129286"/>
                  </a:lnTo>
                  <a:lnTo>
                    <a:pt x="637808" y="139779"/>
                  </a:lnTo>
                  <a:lnTo>
                    <a:pt x="632566" y="149943"/>
                  </a:lnTo>
                  <a:lnTo>
                    <a:pt x="627189" y="159854"/>
                  </a:lnTo>
                  <a:lnTo>
                    <a:pt x="623620" y="166204"/>
                  </a:lnTo>
                  <a:lnTo>
                    <a:pt x="623976" y="171310"/>
                  </a:lnTo>
                  <a:lnTo>
                    <a:pt x="627227" y="177634"/>
                  </a:lnTo>
                  <a:lnTo>
                    <a:pt x="636482" y="195775"/>
                  </a:lnTo>
                  <a:lnTo>
                    <a:pt x="645647" y="214069"/>
                  </a:lnTo>
                  <a:lnTo>
                    <a:pt x="664133" y="251294"/>
                  </a:lnTo>
                  <a:lnTo>
                    <a:pt x="559676" y="303568"/>
                  </a:lnTo>
                  <a:lnTo>
                    <a:pt x="661378" y="303568"/>
                  </a:lnTo>
                  <a:lnTo>
                    <a:pt x="718832" y="274764"/>
                  </a:lnTo>
                  <a:lnTo>
                    <a:pt x="721639" y="272973"/>
                  </a:lnTo>
                  <a:lnTo>
                    <a:pt x="724839" y="271119"/>
                  </a:lnTo>
                  <a:lnTo>
                    <a:pt x="648627" y="118389"/>
                  </a:lnTo>
                  <a:close/>
                </a:path>
                <a:path w="725169" h="361950">
                  <a:moveTo>
                    <a:pt x="210027" y="75984"/>
                  </a:moveTo>
                  <a:lnTo>
                    <a:pt x="148145" y="75984"/>
                  </a:lnTo>
                  <a:lnTo>
                    <a:pt x="184921" y="112665"/>
                  </a:lnTo>
                  <a:lnTo>
                    <a:pt x="198755" y="126796"/>
                  </a:lnTo>
                  <a:lnTo>
                    <a:pt x="199656" y="131114"/>
                  </a:lnTo>
                  <a:lnTo>
                    <a:pt x="190906" y="175145"/>
                  </a:lnTo>
                  <a:lnTo>
                    <a:pt x="178638" y="236080"/>
                  </a:lnTo>
                  <a:lnTo>
                    <a:pt x="166001" y="298564"/>
                  </a:lnTo>
                  <a:lnTo>
                    <a:pt x="165798" y="299656"/>
                  </a:lnTo>
                  <a:lnTo>
                    <a:pt x="165366" y="300723"/>
                  </a:lnTo>
                  <a:lnTo>
                    <a:pt x="164579" y="303339"/>
                  </a:lnTo>
                  <a:lnTo>
                    <a:pt x="299346" y="303339"/>
                  </a:lnTo>
                  <a:lnTo>
                    <a:pt x="316948" y="294449"/>
                  </a:lnTo>
                  <a:lnTo>
                    <a:pt x="213410" y="294449"/>
                  </a:lnTo>
                  <a:lnTo>
                    <a:pt x="227757" y="221947"/>
                  </a:lnTo>
                  <a:lnTo>
                    <a:pt x="235512" y="183126"/>
                  </a:lnTo>
                  <a:lnTo>
                    <a:pt x="245364" y="135407"/>
                  </a:lnTo>
                  <a:lnTo>
                    <a:pt x="307254" y="90614"/>
                  </a:lnTo>
                  <a:lnTo>
                    <a:pt x="224713" y="90614"/>
                  </a:lnTo>
                  <a:lnTo>
                    <a:pt x="210027" y="75984"/>
                  </a:lnTo>
                  <a:close/>
                </a:path>
                <a:path w="725169" h="361950">
                  <a:moveTo>
                    <a:pt x="468395" y="69837"/>
                  </a:moveTo>
                  <a:lnTo>
                    <a:pt x="386359" y="69837"/>
                  </a:lnTo>
                  <a:lnTo>
                    <a:pt x="393865" y="74790"/>
                  </a:lnTo>
                  <a:lnTo>
                    <a:pt x="400392" y="79032"/>
                  </a:lnTo>
                  <a:lnTo>
                    <a:pt x="455717" y="115979"/>
                  </a:lnTo>
                  <a:lnTo>
                    <a:pt x="487854" y="176418"/>
                  </a:lnTo>
                  <a:lnTo>
                    <a:pt x="495576" y="214749"/>
                  </a:lnTo>
                  <a:lnTo>
                    <a:pt x="510959" y="292099"/>
                  </a:lnTo>
                  <a:lnTo>
                    <a:pt x="510463" y="292874"/>
                  </a:lnTo>
                  <a:lnTo>
                    <a:pt x="509993" y="294601"/>
                  </a:lnTo>
                  <a:lnTo>
                    <a:pt x="557861" y="294601"/>
                  </a:lnTo>
                  <a:lnTo>
                    <a:pt x="553051" y="270834"/>
                  </a:lnTo>
                  <a:lnTo>
                    <a:pt x="546488" y="238615"/>
                  </a:lnTo>
                  <a:lnTo>
                    <a:pt x="540186" y="206704"/>
                  </a:lnTo>
                  <a:lnTo>
                    <a:pt x="534299" y="174728"/>
                  </a:lnTo>
                  <a:lnTo>
                    <a:pt x="531045" y="161560"/>
                  </a:lnTo>
                  <a:lnTo>
                    <a:pt x="527519" y="148156"/>
                  </a:lnTo>
                  <a:lnTo>
                    <a:pt x="526299" y="134531"/>
                  </a:lnTo>
                  <a:lnTo>
                    <a:pt x="529920" y="120535"/>
                  </a:lnTo>
                  <a:lnTo>
                    <a:pt x="530275" y="119786"/>
                  </a:lnTo>
                  <a:lnTo>
                    <a:pt x="524320" y="108053"/>
                  </a:lnTo>
                  <a:lnTo>
                    <a:pt x="514805" y="89420"/>
                  </a:lnTo>
                  <a:lnTo>
                    <a:pt x="498170" y="89420"/>
                  </a:lnTo>
                  <a:lnTo>
                    <a:pt x="494411" y="87007"/>
                  </a:lnTo>
                  <a:lnTo>
                    <a:pt x="490575" y="84620"/>
                  </a:lnTo>
                  <a:lnTo>
                    <a:pt x="468395" y="69837"/>
                  </a:lnTo>
                  <a:close/>
                </a:path>
                <a:path w="725169" h="361950">
                  <a:moveTo>
                    <a:pt x="467614" y="69316"/>
                  </a:moveTo>
                  <a:lnTo>
                    <a:pt x="339039" y="69316"/>
                  </a:lnTo>
                  <a:lnTo>
                    <a:pt x="339471" y="74409"/>
                  </a:lnTo>
                  <a:lnTo>
                    <a:pt x="339966" y="77596"/>
                  </a:lnTo>
                  <a:lnTo>
                    <a:pt x="340080" y="232232"/>
                  </a:lnTo>
                  <a:lnTo>
                    <a:pt x="217525" y="293293"/>
                  </a:lnTo>
                  <a:lnTo>
                    <a:pt x="216103" y="293560"/>
                  </a:lnTo>
                  <a:lnTo>
                    <a:pt x="213410" y="294449"/>
                  </a:lnTo>
                  <a:lnTo>
                    <a:pt x="316948" y="294449"/>
                  </a:lnTo>
                  <a:lnTo>
                    <a:pt x="349732" y="277774"/>
                  </a:lnTo>
                  <a:lnTo>
                    <a:pt x="356154" y="275127"/>
                  </a:lnTo>
                  <a:lnTo>
                    <a:pt x="362151" y="274175"/>
                  </a:lnTo>
                  <a:lnTo>
                    <a:pt x="468974" y="274175"/>
                  </a:lnTo>
                  <a:lnTo>
                    <a:pt x="411795" y="245495"/>
                  </a:lnTo>
                  <a:lnTo>
                    <a:pt x="389928" y="234099"/>
                  </a:lnTo>
                  <a:lnTo>
                    <a:pt x="385699" y="228612"/>
                  </a:lnTo>
                  <a:lnTo>
                    <a:pt x="385438" y="195775"/>
                  </a:lnTo>
                  <a:lnTo>
                    <a:pt x="385320" y="166204"/>
                  </a:lnTo>
                  <a:lnTo>
                    <a:pt x="385330" y="75222"/>
                  </a:lnTo>
                  <a:lnTo>
                    <a:pt x="385826" y="73431"/>
                  </a:lnTo>
                  <a:lnTo>
                    <a:pt x="386359" y="69837"/>
                  </a:lnTo>
                  <a:lnTo>
                    <a:pt x="468395" y="69837"/>
                  </a:lnTo>
                  <a:lnTo>
                    <a:pt x="467614" y="69316"/>
                  </a:lnTo>
                  <a:close/>
                </a:path>
                <a:path w="725169" h="361950">
                  <a:moveTo>
                    <a:pt x="364502" y="0"/>
                  </a:moveTo>
                  <a:lnTo>
                    <a:pt x="359905" y="380"/>
                  </a:lnTo>
                  <a:lnTo>
                    <a:pt x="352945" y="5130"/>
                  </a:lnTo>
                  <a:lnTo>
                    <a:pt x="233476" y="85191"/>
                  </a:lnTo>
                  <a:lnTo>
                    <a:pt x="229958" y="87299"/>
                  </a:lnTo>
                  <a:lnTo>
                    <a:pt x="224713" y="90614"/>
                  </a:lnTo>
                  <a:lnTo>
                    <a:pt x="307254" y="90614"/>
                  </a:lnTo>
                  <a:lnTo>
                    <a:pt x="339039" y="69316"/>
                  </a:lnTo>
                  <a:lnTo>
                    <a:pt x="467614" y="69316"/>
                  </a:lnTo>
                  <a:lnTo>
                    <a:pt x="400373" y="24385"/>
                  </a:lnTo>
                  <a:lnTo>
                    <a:pt x="364502" y="0"/>
                  </a:lnTo>
                  <a:close/>
                </a:path>
                <a:path w="725169" h="361950">
                  <a:moveTo>
                    <a:pt x="509739" y="79501"/>
                  </a:moveTo>
                  <a:lnTo>
                    <a:pt x="498170" y="89420"/>
                  </a:lnTo>
                  <a:lnTo>
                    <a:pt x="514805" y="89420"/>
                  </a:lnTo>
                  <a:lnTo>
                    <a:pt x="509739" y="79501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15104" y="4468441"/>
              <a:ext cx="139065" cy="227965"/>
            </a:xfrm>
            <a:custGeom>
              <a:avLst/>
              <a:gdLst/>
              <a:ahLst/>
              <a:cxnLst/>
              <a:rect l="l" t="t" r="r" b="b"/>
              <a:pathLst>
                <a:path w="139065" h="227964">
                  <a:moveTo>
                    <a:pt x="103797" y="227355"/>
                  </a:moveTo>
                  <a:lnTo>
                    <a:pt x="104584" y="224739"/>
                  </a:lnTo>
                  <a:lnTo>
                    <a:pt x="105016" y="223672"/>
                  </a:lnTo>
                  <a:lnTo>
                    <a:pt x="105219" y="222580"/>
                  </a:lnTo>
                  <a:lnTo>
                    <a:pt x="113546" y="181448"/>
                  </a:lnTo>
                  <a:lnTo>
                    <a:pt x="121858" y="140309"/>
                  </a:lnTo>
                  <a:lnTo>
                    <a:pt x="130124" y="99161"/>
                  </a:lnTo>
                  <a:lnTo>
                    <a:pt x="138315" y="58000"/>
                  </a:lnTo>
                  <a:lnTo>
                    <a:pt x="138874" y="55130"/>
                  </a:lnTo>
                  <a:lnTo>
                    <a:pt x="137972" y="50812"/>
                  </a:lnTo>
                  <a:lnTo>
                    <a:pt x="99825" y="12387"/>
                  </a:lnTo>
                  <a:lnTo>
                    <a:pt x="87363" y="0"/>
                  </a:lnTo>
                  <a:lnTo>
                    <a:pt x="65452" y="36588"/>
                  </a:lnTo>
                  <a:lnTo>
                    <a:pt x="43648" y="64125"/>
                  </a:lnTo>
                  <a:lnTo>
                    <a:pt x="21860" y="91629"/>
                  </a:lnTo>
                  <a:lnTo>
                    <a:pt x="0" y="128117"/>
                  </a:lnTo>
                  <a:lnTo>
                    <a:pt x="26058" y="148559"/>
                  </a:lnTo>
                  <a:lnTo>
                    <a:pt x="51946" y="177755"/>
                  </a:lnTo>
                  <a:lnTo>
                    <a:pt x="77809" y="206941"/>
                  </a:lnTo>
                  <a:lnTo>
                    <a:pt x="103797" y="227355"/>
                  </a:lnTo>
                  <a:close/>
                </a:path>
              </a:pathLst>
            </a:custGeom>
            <a:ln w="110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4060" y="4456751"/>
              <a:ext cx="136764" cy="23585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67733" y="4461774"/>
              <a:ext cx="127000" cy="225425"/>
            </a:xfrm>
            <a:custGeom>
              <a:avLst/>
              <a:gdLst/>
              <a:ahLst/>
              <a:cxnLst/>
              <a:rect l="l" t="t" r="r" b="b"/>
              <a:pathLst>
                <a:path w="127000" h="225425">
                  <a:moveTo>
                    <a:pt x="0" y="225132"/>
                  </a:moveTo>
                  <a:lnTo>
                    <a:pt x="2692" y="224243"/>
                  </a:lnTo>
                  <a:lnTo>
                    <a:pt x="4114" y="223977"/>
                  </a:lnTo>
                  <a:lnTo>
                    <a:pt x="5359" y="223367"/>
                  </a:lnTo>
                  <a:lnTo>
                    <a:pt x="62601" y="194656"/>
                  </a:lnTo>
                  <a:lnTo>
                    <a:pt x="119976" y="166192"/>
                  </a:lnTo>
                  <a:lnTo>
                    <a:pt x="126669" y="162915"/>
                  </a:lnTo>
                  <a:lnTo>
                    <a:pt x="126619" y="158076"/>
                  </a:lnTo>
                  <a:lnTo>
                    <a:pt x="126606" y="152273"/>
                  </a:lnTo>
                  <a:lnTo>
                    <a:pt x="126587" y="117068"/>
                  </a:lnTo>
                  <a:lnTo>
                    <a:pt x="126580" y="81865"/>
                  </a:lnTo>
                  <a:lnTo>
                    <a:pt x="126574" y="46665"/>
                  </a:lnTo>
                  <a:lnTo>
                    <a:pt x="126555" y="11468"/>
                  </a:lnTo>
                  <a:lnTo>
                    <a:pt x="126555" y="8280"/>
                  </a:lnTo>
                  <a:lnTo>
                    <a:pt x="126060" y="5092"/>
                  </a:lnTo>
                  <a:lnTo>
                    <a:pt x="79609" y="30835"/>
                  </a:lnTo>
                  <a:lnTo>
                    <a:pt x="34886" y="61061"/>
                  </a:lnTo>
                  <a:lnTo>
                    <a:pt x="32842" y="62433"/>
                  </a:lnTo>
                  <a:lnTo>
                    <a:pt x="31953" y="66090"/>
                  </a:lnTo>
                  <a:lnTo>
                    <a:pt x="31369" y="68884"/>
                  </a:lnTo>
                  <a:lnTo>
                    <a:pt x="28232" y="83842"/>
                  </a:lnTo>
                  <a:lnTo>
                    <a:pt x="19100" y="128803"/>
                  </a:lnTo>
                  <a:lnTo>
                    <a:pt x="9602" y="176558"/>
                  </a:lnTo>
                  <a:lnTo>
                    <a:pt x="4832" y="200690"/>
                  </a:lnTo>
                  <a:lnTo>
                    <a:pt x="0" y="225132"/>
                  </a:lnTo>
                  <a:close/>
                </a:path>
              </a:pathLst>
            </a:custGeom>
            <a:ln w="110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30267" y="4164115"/>
              <a:ext cx="227329" cy="364490"/>
            </a:xfrm>
            <a:custGeom>
              <a:avLst/>
              <a:gdLst/>
              <a:ahLst/>
              <a:cxnLst/>
              <a:rect l="l" t="t" r="r" b="b"/>
              <a:pathLst>
                <a:path w="227330" h="364489">
                  <a:moveTo>
                    <a:pt x="109712" y="0"/>
                  </a:moveTo>
                  <a:lnTo>
                    <a:pt x="64039" y="11201"/>
                  </a:lnTo>
                  <a:lnTo>
                    <a:pt x="28684" y="37968"/>
                  </a:lnTo>
                  <a:lnTo>
                    <a:pt x="6416" y="75645"/>
                  </a:lnTo>
                  <a:lnTo>
                    <a:pt x="0" y="119578"/>
                  </a:lnTo>
                  <a:lnTo>
                    <a:pt x="12201" y="165112"/>
                  </a:lnTo>
                  <a:lnTo>
                    <a:pt x="30081" y="200591"/>
                  </a:lnTo>
                  <a:lnTo>
                    <a:pt x="113306" y="363918"/>
                  </a:lnTo>
                  <a:lnTo>
                    <a:pt x="135058" y="321491"/>
                  </a:lnTo>
                  <a:lnTo>
                    <a:pt x="156795" y="279646"/>
                  </a:lnTo>
                  <a:lnTo>
                    <a:pt x="178140" y="238070"/>
                  </a:lnTo>
                  <a:lnTo>
                    <a:pt x="198716" y="196445"/>
                  </a:lnTo>
                  <a:lnTo>
                    <a:pt x="205534" y="181711"/>
                  </a:lnTo>
                  <a:lnTo>
                    <a:pt x="113763" y="181711"/>
                  </a:lnTo>
                  <a:lnTo>
                    <a:pt x="86907" y="176451"/>
                  </a:lnTo>
                  <a:lnTo>
                    <a:pt x="65022" y="161874"/>
                  </a:lnTo>
                  <a:lnTo>
                    <a:pt x="50321" y="140181"/>
                  </a:lnTo>
                  <a:lnTo>
                    <a:pt x="45018" y="113576"/>
                  </a:lnTo>
                  <a:lnTo>
                    <a:pt x="50530" y="87303"/>
                  </a:lnTo>
                  <a:lnTo>
                    <a:pt x="65265" y="65647"/>
                  </a:lnTo>
                  <a:lnTo>
                    <a:pt x="86891" y="50937"/>
                  </a:lnTo>
                  <a:lnTo>
                    <a:pt x="113078" y="45504"/>
                  </a:lnTo>
                  <a:lnTo>
                    <a:pt x="201712" y="45504"/>
                  </a:lnTo>
                  <a:lnTo>
                    <a:pt x="191987" y="31819"/>
                  </a:lnTo>
                  <a:lnTo>
                    <a:pt x="154961" y="7827"/>
                  </a:lnTo>
                  <a:lnTo>
                    <a:pt x="109712" y="0"/>
                  </a:lnTo>
                  <a:close/>
                </a:path>
                <a:path w="227330" h="364489">
                  <a:moveTo>
                    <a:pt x="201712" y="45504"/>
                  </a:moveTo>
                  <a:lnTo>
                    <a:pt x="113078" y="45504"/>
                  </a:lnTo>
                  <a:lnTo>
                    <a:pt x="139376" y="50839"/>
                  </a:lnTo>
                  <a:lnTo>
                    <a:pt x="160923" y="65420"/>
                  </a:lnTo>
                  <a:lnTo>
                    <a:pt x="175505" y="87027"/>
                  </a:lnTo>
                  <a:lnTo>
                    <a:pt x="180908" y="113436"/>
                  </a:lnTo>
                  <a:lnTo>
                    <a:pt x="175725" y="140022"/>
                  </a:lnTo>
                  <a:lnTo>
                    <a:pt x="161404" y="161685"/>
                  </a:lnTo>
                  <a:lnTo>
                    <a:pt x="140050" y="176292"/>
                  </a:lnTo>
                  <a:lnTo>
                    <a:pt x="113763" y="181711"/>
                  </a:lnTo>
                  <a:lnTo>
                    <a:pt x="205534" y="181711"/>
                  </a:lnTo>
                  <a:lnTo>
                    <a:pt x="218145" y="154457"/>
                  </a:lnTo>
                  <a:lnTo>
                    <a:pt x="227138" y="109767"/>
                  </a:lnTo>
                  <a:lnTo>
                    <a:pt x="217233" y="67343"/>
                  </a:lnTo>
                  <a:lnTo>
                    <a:pt x="201712" y="45504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189612" y="2856458"/>
            <a:ext cx="1443088" cy="67710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20"/>
              </a:spcBef>
            </a:pPr>
            <a:r>
              <a:rPr sz="1200" spc="80" dirty="0">
                <a:solidFill>
                  <a:srgbClr val="414042"/>
                </a:solidFill>
                <a:latin typeface="Lucida Sans Unicode"/>
                <a:cs typeface="Lucida Sans Unicode"/>
              </a:rPr>
              <a:t>Annual</a:t>
            </a:r>
            <a:endParaRPr sz="1200" dirty="0">
              <a:latin typeface="Lucida Sans Unicode"/>
              <a:cs typeface="Lucida Sans Unicode"/>
            </a:endParaRPr>
          </a:p>
          <a:p>
            <a:pPr marL="12700">
              <a:lnSpc>
                <a:spcPts val="1420"/>
              </a:lnSpc>
            </a:pPr>
            <a:r>
              <a:rPr sz="1200" spc="55" dirty="0">
                <a:solidFill>
                  <a:srgbClr val="414042"/>
                </a:solidFill>
                <a:latin typeface="Lucida Sans Unicode"/>
                <a:cs typeface="Lucida Sans Unicode"/>
              </a:rPr>
              <a:t>Turnover</a:t>
            </a:r>
            <a:endParaRPr sz="12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en-US" sz="1800" b="1" spc="10" dirty="0">
                <a:solidFill>
                  <a:srgbClr val="712E8A"/>
                </a:solidFill>
                <a:latin typeface="Lucida Sans Unicode"/>
                <a:cs typeface="Lucida Sans Unicode"/>
              </a:rPr>
              <a:t>500 Cr.</a:t>
            </a:r>
            <a:endParaRPr sz="1800" b="1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02286" y="2784157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5" h="34925">
                <a:moveTo>
                  <a:pt x="367118" y="0"/>
                </a:moveTo>
                <a:lnTo>
                  <a:pt x="0" y="0"/>
                </a:lnTo>
                <a:lnTo>
                  <a:pt x="0" y="34785"/>
                </a:lnTo>
                <a:lnTo>
                  <a:pt x="367118" y="34785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55571" y="2849291"/>
            <a:ext cx="671830" cy="663575"/>
            <a:chOff x="5255571" y="2849291"/>
            <a:chExt cx="671830" cy="663575"/>
          </a:xfrm>
        </p:grpSpPr>
        <p:sp>
          <p:nvSpPr>
            <p:cNvPr id="21" name="object 21"/>
            <p:cNvSpPr/>
            <p:nvPr/>
          </p:nvSpPr>
          <p:spPr>
            <a:xfrm>
              <a:off x="5255564" y="2849295"/>
              <a:ext cx="671830" cy="663575"/>
            </a:xfrm>
            <a:custGeom>
              <a:avLst/>
              <a:gdLst/>
              <a:ahLst/>
              <a:cxnLst/>
              <a:rect l="l" t="t" r="r" b="b"/>
              <a:pathLst>
                <a:path w="671829" h="663575">
                  <a:moveTo>
                    <a:pt x="671385" y="461937"/>
                  </a:moveTo>
                  <a:lnTo>
                    <a:pt x="665226" y="450113"/>
                  </a:lnTo>
                  <a:lnTo>
                    <a:pt x="653440" y="443725"/>
                  </a:lnTo>
                  <a:lnTo>
                    <a:pt x="637514" y="444258"/>
                  </a:lnTo>
                  <a:lnTo>
                    <a:pt x="492975" y="481114"/>
                  </a:lnTo>
                  <a:lnTo>
                    <a:pt x="482879" y="486537"/>
                  </a:lnTo>
                  <a:lnTo>
                    <a:pt x="477367" y="495249"/>
                  </a:lnTo>
                  <a:lnTo>
                    <a:pt x="476961" y="505523"/>
                  </a:lnTo>
                  <a:lnTo>
                    <a:pt x="482193" y="515581"/>
                  </a:lnTo>
                  <a:lnTo>
                    <a:pt x="485076" y="518858"/>
                  </a:lnTo>
                  <a:lnTo>
                    <a:pt x="488251" y="521906"/>
                  </a:lnTo>
                  <a:lnTo>
                    <a:pt x="519734" y="554393"/>
                  </a:lnTo>
                  <a:lnTo>
                    <a:pt x="473570" y="586232"/>
                  </a:lnTo>
                  <a:lnTo>
                    <a:pt x="429945" y="606145"/>
                  </a:lnTo>
                  <a:lnTo>
                    <a:pt x="384289" y="618185"/>
                  </a:lnTo>
                  <a:lnTo>
                    <a:pt x="336664" y="622147"/>
                  </a:lnTo>
                  <a:lnTo>
                    <a:pt x="287121" y="617829"/>
                  </a:lnTo>
                  <a:lnTo>
                    <a:pt x="237248" y="605536"/>
                  </a:lnTo>
                  <a:lnTo>
                    <a:pt x="192506" y="586397"/>
                  </a:lnTo>
                  <a:lnTo>
                    <a:pt x="152882" y="560552"/>
                  </a:lnTo>
                  <a:lnTo>
                    <a:pt x="118376" y="528104"/>
                  </a:lnTo>
                  <a:lnTo>
                    <a:pt x="88963" y="489178"/>
                  </a:lnTo>
                  <a:lnTo>
                    <a:pt x="64630" y="443903"/>
                  </a:lnTo>
                  <a:lnTo>
                    <a:pt x="47091" y="388962"/>
                  </a:lnTo>
                  <a:lnTo>
                    <a:pt x="41516" y="331431"/>
                  </a:lnTo>
                  <a:lnTo>
                    <a:pt x="41490" y="321754"/>
                  </a:lnTo>
                  <a:lnTo>
                    <a:pt x="37693" y="314388"/>
                  </a:lnTo>
                  <a:lnTo>
                    <a:pt x="28676" y="310476"/>
                  </a:lnTo>
                  <a:lnTo>
                    <a:pt x="18122" y="308838"/>
                  </a:lnTo>
                  <a:lnTo>
                    <a:pt x="8712" y="312356"/>
                  </a:lnTo>
                  <a:lnTo>
                    <a:pt x="2108" y="320014"/>
                  </a:lnTo>
                  <a:lnTo>
                    <a:pt x="0" y="330809"/>
                  </a:lnTo>
                  <a:lnTo>
                    <a:pt x="939" y="346875"/>
                  </a:lnTo>
                  <a:lnTo>
                    <a:pt x="6464" y="394741"/>
                  </a:lnTo>
                  <a:lnTo>
                    <a:pt x="18415" y="439445"/>
                  </a:lnTo>
                  <a:lnTo>
                    <a:pt x="35852" y="480860"/>
                  </a:lnTo>
                  <a:lnTo>
                    <a:pt x="58267" y="518718"/>
                  </a:lnTo>
                  <a:lnTo>
                    <a:pt x="85140" y="552767"/>
                  </a:lnTo>
                  <a:lnTo>
                    <a:pt x="115938" y="582752"/>
                  </a:lnTo>
                  <a:lnTo>
                    <a:pt x="150152" y="608418"/>
                  </a:lnTo>
                  <a:lnTo>
                    <a:pt x="187248" y="629513"/>
                  </a:lnTo>
                  <a:lnTo>
                    <a:pt x="226695" y="645795"/>
                  </a:lnTo>
                  <a:lnTo>
                    <a:pt x="267995" y="656983"/>
                  </a:lnTo>
                  <a:lnTo>
                    <a:pt x="310616" y="662851"/>
                  </a:lnTo>
                  <a:lnTo>
                    <a:pt x="354025" y="663130"/>
                  </a:lnTo>
                  <a:lnTo>
                    <a:pt x="397713" y="657567"/>
                  </a:lnTo>
                  <a:lnTo>
                    <a:pt x="441147" y="645909"/>
                  </a:lnTo>
                  <a:lnTo>
                    <a:pt x="483806" y="627900"/>
                  </a:lnTo>
                  <a:lnTo>
                    <a:pt x="517563" y="608291"/>
                  </a:lnTo>
                  <a:lnTo>
                    <a:pt x="549109" y="584669"/>
                  </a:lnTo>
                  <a:lnTo>
                    <a:pt x="592061" y="628942"/>
                  </a:lnTo>
                  <a:lnTo>
                    <a:pt x="602919" y="636130"/>
                  </a:lnTo>
                  <a:lnTo>
                    <a:pt x="613867" y="636790"/>
                  </a:lnTo>
                  <a:lnTo>
                    <a:pt x="623277" y="631278"/>
                  </a:lnTo>
                  <a:lnTo>
                    <a:pt x="629488" y="619963"/>
                  </a:lnTo>
                  <a:lnTo>
                    <a:pt x="670458" y="477735"/>
                  </a:lnTo>
                  <a:lnTo>
                    <a:pt x="671385" y="461937"/>
                  </a:lnTo>
                  <a:close/>
                </a:path>
                <a:path w="671829" h="663575">
                  <a:moveTo>
                    <a:pt x="671830" y="333032"/>
                  </a:moveTo>
                  <a:lnTo>
                    <a:pt x="667918" y="284505"/>
                  </a:lnTo>
                  <a:lnTo>
                    <a:pt x="652094" y="219925"/>
                  </a:lnTo>
                  <a:lnTo>
                    <a:pt x="631850" y="174663"/>
                  </a:lnTo>
                  <a:lnTo>
                    <a:pt x="605320" y="133311"/>
                  </a:lnTo>
                  <a:lnTo>
                    <a:pt x="573189" y="96481"/>
                  </a:lnTo>
                  <a:lnTo>
                    <a:pt x="536130" y="64719"/>
                  </a:lnTo>
                  <a:lnTo>
                    <a:pt x="494830" y="38620"/>
                  </a:lnTo>
                  <a:lnTo>
                    <a:pt x="449948" y="18745"/>
                  </a:lnTo>
                  <a:lnTo>
                    <a:pt x="402170" y="5676"/>
                  </a:lnTo>
                  <a:lnTo>
                    <a:pt x="352183" y="0"/>
                  </a:lnTo>
                  <a:lnTo>
                    <a:pt x="304393" y="1409"/>
                  </a:lnTo>
                  <a:lnTo>
                    <a:pt x="258610" y="9144"/>
                  </a:lnTo>
                  <a:lnTo>
                    <a:pt x="214807" y="23164"/>
                  </a:lnTo>
                  <a:lnTo>
                    <a:pt x="173024" y="43510"/>
                  </a:lnTo>
                  <a:lnTo>
                    <a:pt x="133273" y="70142"/>
                  </a:lnTo>
                  <a:lnTo>
                    <a:pt x="122529" y="78574"/>
                  </a:lnTo>
                  <a:lnTo>
                    <a:pt x="78613" y="33108"/>
                  </a:lnTo>
                  <a:lnTo>
                    <a:pt x="68630" y="26974"/>
                  </a:lnTo>
                  <a:lnTo>
                    <a:pt x="58064" y="26530"/>
                  </a:lnTo>
                  <a:lnTo>
                    <a:pt x="48856" y="31394"/>
                  </a:lnTo>
                  <a:lnTo>
                    <a:pt x="43014" y="41148"/>
                  </a:lnTo>
                  <a:lnTo>
                    <a:pt x="32397" y="77470"/>
                  </a:lnTo>
                  <a:lnTo>
                    <a:pt x="1041" y="186626"/>
                  </a:lnTo>
                  <a:lnTo>
                    <a:pt x="406" y="201701"/>
                  </a:lnTo>
                  <a:lnTo>
                    <a:pt x="6629" y="213220"/>
                  </a:lnTo>
                  <a:lnTo>
                    <a:pt x="18097" y="219633"/>
                  </a:lnTo>
                  <a:lnTo>
                    <a:pt x="33223" y="219341"/>
                  </a:lnTo>
                  <a:lnTo>
                    <a:pt x="176669" y="182791"/>
                  </a:lnTo>
                  <a:lnTo>
                    <a:pt x="188683" y="176834"/>
                  </a:lnTo>
                  <a:lnTo>
                    <a:pt x="194741" y="167601"/>
                  </a:lnTo>
                  <a:lnTo>
                    <a:pt x="194411" y="156552"/>
                  </a:lnTo>
                  <a:lnTo>
                    <a:pt x="187299" y="145186"/>
                  </a:lnTo>
                  <a:lnTo>
                    <a:pt x="151955" y="108762"/>
                  </a:lnTo>
                  <a:lnTo>
                    <a:pt x="154635" y="106299"/>
                  </a:lnTo>
                  <a:lnTo>
                    <a:pt x="197370" y="77546"/>
                  </a:lnTo>
                  <a:lnTo>
                    <a:pt x="241033" y="57429"/>
                  </a:lnTo>
                  <a:lnTo>
                    <a:pt x="286740" y="45224"/>
                  </a:lnTo>
                  <a:lnTo>
                    <a:pt x="334454" y="41135"/>
                  </a:lnTo>
                  <a:lnTo>
                    <a:pt x="384136" y="45351"/>
                  </a:lnTo>
                  <a:lnTo>
                    <a:pt x="434543" y="57734"/>
                  </a:lnTo>
                  <a:lnTo>
                    <a:pt x="479704" y="77063"/>
                  </a:lnTo>
                  <a:lnTo>
                    <a:pt x="519620" y="103238"/>
                  </a:lnTo>
                  <a:lnTo>
                    <a:pt x="554316" y="136118"/>
                  </a:lnTo>
                  <a:lnTo>
                    <a:pt x="583793" y="175577"/>
                  </a:lnTo>
                  <a:lnTo>
                    <a:pt x="608088" y="221488"/>
                  </a:lnTo>
                  <a:lnTo>
                    <a:pt x="624967" y="275437"/>
                  </a:lnTo>
                  <a:lnTo>
                    <a:pt x="630313" y="331838"/>
                  </a:lnTo>
                  <a:lnTo>
                    <a:pt x="630351" y="340982"/>
                  </a:lnTo>
                  <a:lnTo>
                    <a:pt x="633730" y="348170"/>
                  </a:lnTo>
                  <a:lnTo>
                    <a:pt x="642150" y="352323"/>
                  </a:lnTo>
                  <a:lnTo>
                    <a:pt x="652818" y="354482"/>
                  </a:lnTo>
                  <a:lnTo>
                    <a:pt x="662559" y="351307"/>
                  </a:lnTo>
                  <a:lnTo>
                    <a:pt x="669505" y="343827"/>
                  </a:lnTo>
                  <a:lnTo>
                    <a:pt x="671830" y="333032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91558" y="3019557"/>
              <a:ext cx="203200" cy="324485"/>
            </a:xfrm>
            <a:custGeom>
              <a:avLst/>
              <a:gdLst/>
              <a:ahLst/>
              <a:cxnLst/>
              <a:rect l="l" t="t" r="r" b="b"/>
              <a:pathLst>
                <a:path w="203200" h="324485">
                  <a:moveTo>
                    <a:pt x="202666" y="0"/>
                  </a:moveTo>
                  <a:lnTo>
                    <a:pt x="18529" y="0"/>
                  </a:lnTo>
                  <a:lnTo>
                    <a:pt x="17228" y="1862"/>
                  </a:lnTo>
                  <a:lnTo>
                    <a:pt x="457" y="29832"/>
                  </a:lnTo>
                  <a:lnTo>
                    <a:pt x="457" y="30962"/>
                  </a:lnTo>
                  <a:lnTo>
                    <a:pt x="49022" y="30962"/>
                  </a:lnTo>
                  <a:lnTo>
                    <a:pt x="55322" y="31315"/>
                  </a:lnTo>
                  <a:lnTo>
                    <a:pt x="94443" y="48023"/>
                  </a:lnTo>
                  <a:lnTo>
                    <a:pt x="105524" y="63271"/>
                  </a:lnTo>
                  <a:lnTo>
                    <a:pt x="105524" y="63728"/>
                  </a:lnTo>
                  <a:lnTo>
                    <a:pt x="18529" y="63728"/>
                  </a:lnTo>
                  <a:lnTo>
                    <a:pt x="17200" y="65591"/>
                  </a:lnTo>
                  <a:lnTo>
                    <a:pt x="0" y="93548"/>
                  </a:lnTo>
                  <a:lnTo>
                    <a:pt x="0" y="94297"/>
                  </a:lnTo>
                  <a:lnTo>
                    <a:pt x="317" y="94665"/>
                  </a:lnTo>
                  <a:lnTo>
                    <a:pt x="110274" y="94665"/>
                  </a:lnTo>
                  <a:lnTo>
                    <a:pt x="110274" y="99199"/>
                  </a:lnTo>
                  <a:lnTo>
                    <a:pt x="81732" y="141381"/>
                  </a:lnTo>
                  <a:lnTo>
                    <a:pt x="32766" y="152501"/>
                  </a:lnTo>
                  <a:lnTo>
                    <a:pt x="24180" y="152501"/>
                  </a:lnTo>
                  <a:lnTo>
                    <a:pt x="16713" y="151993"/>
                  </a:lnTo>
                  <a:lnTo>
                    <a:pt x="10388" y="150939"/>
                  </a:lnTo>
                  <a:lnTo>
                    <a:pt x="9944" y="152057"/>
                  </a:lnTo>
                  <a:lnTo>
                    <a:pt x="9944" y="180987"/>
                  </a:lnTo>
                  <a:lnTo>
                    <a:pt x="16694" y="190190"/>
                  </a:lnTo>
                  <a:lnTo>
                    <a:pt x="117944" y="324218"/>
                  </a:lnTo>
                  <a:lnTo>
                    <a:pt x="158521" y="324218"/>
                  </a:lnTo>
                  <a:lnTo>
                    <a:pt x="158838" y="323913"/>
                  </a:lnTo>
                  <a:lnTo>
                    <a:pt x="158838" y="317436"/>
                  </a:lnTo>
                  <a:lnTo>
                    <a:pt x="68008" y="192938"/>
                  </a:lnTo>
                  <a:lnTo>
                    <a:pt x="60032" y="182410"/>
                  </a:lnTo>
                  <a:lnTo>
                    <a:pt x="56032" y="176466"/>
                  </a:lnTo>
                  <a:lnTo>
                    <a:pt x="56032" y="174650"/>
                  </a:lnTo>
                  <a:lnTo>
                    <a:pt x="68376" y="173745"/>
                  </a:lnTo>
                  <a:lnTo>
                    <a:pt x="81003" y="171034"/>
                  </a:lnTo>
                  <a:lnTo>
                    <a:pt x="121778" y="149790"/>
                  </a:lnTo>
                  <a:lnTo>
                    <a:pt x="146464" y="111509"/>
                  </a:lnTo>
                  <a:lnTo>
                    <a:pt x="150241" y="94665"/>
                  </a:lnTo>
                  <a:lnTo>
                    <a:pt x="184137" y="94665"/>
                  </a:lnTo>
                  <a:lnTo>
                    <a:pt x="202209" y="64630"/>
                  </a:lnTo>
                  <a:lnTo>
                    <a:pt x="202209" y="64185"/>
                  </a:lnTo>
                  <a:lnTo>
                    <a:pt x="201891" y="63868"/>
                  </a:lnTo>
                  <a:lnTo>
                    <a:pt x="201307" y="63728"/>
                  </a:lnTo>
                  <a:lnTo>
                    <a:pt x="148907" y="63728"/>
                  </a:lnTo>
                  <a:lnTo>
                    <a:pt x="146686" y="54478"/>
                  </a:lnTo>
                  <a:lnTo>
                    <a:pt x="143644" y="45931"/>
                  </a:lnTo>
                  <a:lnTo>
                    <a:pt x="139786" y="38091"/>
                  </a:lnTo>
                  <a:lnTo>
                    <a:pt x="135115" y="30962"/>
                  </a:lnTo>
                  <a:lnTo>
                    <a:pt x="184137" y="30962"/>
                  </a:lnTo>
                  <a:lnTo>
                    <a:pt x="186139" y="28291"/>
                  </a:lnTo>
                  <a:lnTo>
                    <a:pt x="189896" y="22315"/>
                  </a:lnTo>
                  <a:lnTo>
                    <a:pt x="202666" y="457"/>
                  </a:lnTo>
                  <a:lnTo>
                    <a:pt x="202666" y="0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915985" y="4695825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4" h="34925">
                <a:moveTo>
                  <a:pt x="367118" y="0"/>
                </a:moveTo>
                <a:lnTo>
                  <a:pt x="0" y="0"/>
                </a:lnTo>
                <a:lnTo>
                  <a:pt x="0" y="34785"/>
                </a:lnTo>
                <a:lnTo>
                  <a:pt x="367118" y="34785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17700" y="4162425"/>
            <a:ext cx="3124200" cy="2067297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200" spc="100" dirty="0">
                <a:solidFill>
                  <a:srgbClr val="414042"/>
                </a:solidFill>
                <a:latin typeface="Lucida Sans Unicode"/>
                <a:cs typeface="Lucida Sans Unicode"/>
              </a:rPr>
              <a:t>Location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800" spc="30">
                <a:solidFill>
                  <a:srgbClr val="712E8A"/>
                </a:solidFill>
                <a:latin typeface="Lucida Sans Unicode"/>
                <a:cs typeface="Lucida Sans Unicode"/>
              </a:rPr>
              <a:t>Indore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ts val="1420"/>
              </a:lnSpc>
              <a:spcBef>
                <a:spcPts val="5"/>
              </a:spcBef>
            </a:pPr>
            <a:endParaRPr lang="en-US" sz="1200" spc="120" dirty="0">
              <a:solidFill>
                <a:srgbClr val="414042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ts val="1420"/>
              </a:lnSpc>
              <a:spcBef>
                <a:spcPts val="5"/>
              </a:spcBef>
            </a:pPr>
            <a:r>
              <a:rPr sz="1200" spc="120">
                <a:solidFill>
                  <a:srgbClr val="414042"/>
                </a:solidFill>
                <a:latin typeface="Lucida Sans Unicode"/>
                <a:cs typeface="Lucida Sans Unicode"/>
              </a:rPr>
              <a:t>Head</a:t>
            </a:r>
            <a:r>
              <a:rPr sz="1200" spc="8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80" dirty="0">
                <a:solidFill>
                  <a:srgbClr val="414042"/>
                </a:solidFill>
                <a:latin typeface="Lucida Sans Unicode"/>
                <a:cs typeface="Lucida Sans Unicode"/>
              </a:rPr>
              <a:t>office </a:t>
            </a:r>
            <a:r>
              <a:rPr sz="1200" spc="65" dirty="0">
                <a:solidFill>
                  <a:srgbClr val="414042"/>
                </a:solidFill>
                <a:latin typeface="Lucida Sans Unicode"/>
                <a:cs typeface="Lucida Sans Unicode"/>
              </a:rPr>
              <a:t>&amp;</a:t>
            </a:r>
            <a:r>
              <a:rPr sz="1200" spc="8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00">
                <a:solidFill>
                  <a:srgbClr val="414042"/>
                </a:solidFill>
                <a:latin typeface="Lucida Sans Unicode"/>
                <a:cs typeface="Lucida Sans Unicode"/>
              </a:rPr>
              <a:t>plant</a:t>
            </a:r>
            <a:r>
              <a:rPr sz="1200" spc="8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25">
                <a:solidFill>
                  <a:srgbClr val="414042"/>
                </a:solidFill>
                <a:latin typeface="Lucida Sans Unicode"/>
                <a:cs typeface="Lucida Sans Unicode"/>
              </a:rPr>
              <a:t>is</a:t>
            </a:r>
            <a:r>
              <a:rPr lang="en-US" sz="1200" spc="25" dirty="0">
                <a:solidFill>
                  <a:srgbClr val="414042"/>
                </a:solidFill>
                <a:latin typeface="Lucida Sans Unicode"/>
                <a:cs typeface="Lucida Sans Unicode"/>
              </a:rPr>
              <a:t> located</a:t>
            </a:r>
            <a:r>
              <a:rPr sz="1200" spc="8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14">
                <a:solidFill>
                  <a:srgbClr val="414042"/>
                </a:solidFill>
                <a:latin typeface="Lucida Sans Unicode"/>
                <a:cs typeface="Lucida Sans Unicode"/>
              </a:rPr>
              <a:t>at</a:t>
            </a:r>
            <a:r>
              <a:rPr sz="1200" spc="8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95">
                <a:solidFill>
                  <a:srgbClr val="414042"/>
                </a:solidFill>
                <a:latin typeface="Lucida Sans Unicode"/>
                <a:cs typeface="Lucida Sans Unicode"/>
              </a:rPr>
              <a:t>Indore</a:t>
            </a:r>
            <a:r>
              <a:rPr lang="en-US" sz="1200" spc="9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35">
                <a:solidFill>
                  <a:srgbClr val="414042"/>
                </a:solidFill>
                <a:latin typeface="Lucida Sans Unicode"/>
                <a:cs typeface="Lucida Sans Unicode"/>
              </a:rPr>
              <a:t>and</a:t>
            </a:r>
            <a:r>
              <a:rPr sz="1200" spc="8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05">
                <a:solidFill>
                  <a:srgbClr val="414042"/>
                </a:solidFill>
                <a:latin typeface="Lucida Sans Unicode"/>
                <a:cs typeface="Lucida Sans Unicode"/>
              </a:rPr>
              <a:t>sales</a:t>
            </a:r>
            <a:r>
              <a:rPr lang="en-US" sz="1200" spc="484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75">
                <a:solidFill>
                  <a:srgbClr val="414042"/>
                </a:solidFill>
                <a:latin typeface="Lucida Sans Unicode"/>
                <a:cs typeface="Lucida Sans Unicode"/>
              </a:rPr>
              <a:t>officers</a:t>
            </a:r>
            <a:r>
              <a:rPr sz="1200" spc="85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14" dirty="0">
                <a:solidFill>
                  <a:srgbClr val="414042"/>
                </a:solidFill>
                <a:latin typeface="Lucida Sans Unicode"/>
                <a:cs typeface="Lucida Sans Unicode"/>
              </a:rPr>
              <a:t>are</a:t>
            </a:r>
            <a:r>
              <a:rPr sz="1200" spc="9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20" dirty="0">
                <a:solidFill>
                  <a:srgbClr val="414042"/>
                </a:solidFill>
                <a:latin typeface="Lucida Sans Unicode"/>
                <a:cs typeface="Lucida Sans Unicode"/>
              </a:rPr>
              <a:t>located</a:t>
            </a:r>
            <a:r>
              <a:rPr sz="1200" spc="85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150" dirty="0">
                <a:solidFill>
                  <a:srgbClr val="414042"/>
                </a:solidFill>
                <a:latin typeface="Lucida Sans Unicode"/>
                <a:cs typeface="Lucida Sans Unicode"/>
              </a:rPr>
              <a:t>at</a:t>
            </a:r>
            <a:endParaRPr sz="1200">
              <a:latin typeface="Lucida Sans Unicode"/>
              <a:cs typeface="Lucida Sans Unicode"/>
            </a:endParaRPr>
          </a:p>
          <a:p>
            <a:pPr marL="12700" marR="346075">
              <a:lnSpc>
                <a:spcPct val="113100"/>
              </a:lnSpc>
              <a:spcBef>
                <a:spcPts val="645"/>
              </a:spcBef>
            </a:pP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Pune</a:t>
            </a:r>
            <a:r>
              <a:rPr sz="1400" spc="15">
                <a:solidFill>
                  <a:srgbClr val="712E8A"/>
                </a:solidFill>
                <a:latin typeface="Lucida Sans Unicode"/>
                <a:cs typeface="Lucida Sans Unicode"/>
              </a:rPr>
              <a:t>,</a:t>
            </a:r>
            <a:r>
              <a:rPr sz="1400" spc="-105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60">
                <a:solidFill>
                  <a:srgbClr val="712E8A"/>
                </a:solidFill>
                <a:latin typeface="Lucida Sans Unicode"/>
                <a:cs typeface="Lucida Sans Unicode"/>
              </a:rPr>
              <a:t>Nashik</a:t>
            </a:r>
            <a:r>
              <a:rPr lang="en-US" sz="1400" spc="6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60">
                <a:solidFill>
                  <a:srgbClr val="712E8A"/>
                </a:solidFill>
                <a:latin typeface="Lucida Sans Unicode"/>
                <a:cs typeface="Lucida Sans Unicode"/>
              </a:rPr>
              <a:t>(Maharashtra</a:t>
            </a:r>
            <a:r>
              <a:rPr sz="1400" spc="60" dirty="0">
                <a:solidFill>
                  <a:srgbClr val="712E8A"/>
                </a:solidFill>
                <a:latin typeface="Lucida Sans Unicode"/>
                <a:cs typeface="Lucida Sans Unicode"/>
              </a:rPr>
              <a:t>), </a:t>
            </a:r>
            <a:r>
              <a:rPr sz="1400" spc="-43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-5" dirty="0">
                <a:solidFill>
                  <a:srgbClr val="712E8A"/>
                </a:solidFill>
                <a:latin typeface="Lucida Sans Unicode"/>
                <a:cs typeface="Lucida Sans Unicode"/>
              </a:rPr>
              <a:t>Delhi </a:t>
            </a:r>
            <a:r>
              <a:rPr sz="1400" spc="70" dirty="0">
                <a:solidFill>
                  <a:srgbClr val="712E8A"/>
                </a:solidFill>
                <a:latin typeface="Lucida Sans Unicode"/>
                <a:cs typeface="Lucida Sans Unicode"/>
              </a:rPr>
              <a:t>(NCR), Hyderabad </a:t>
            </a:r>
            <a:r>
              <a:rPr sz="1400" spc="7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45" dirty="0">
                <a:solidFill>
                  <a:srgbClr val="712E8A"/>
                </a:solidFill>
                <a:latin typeface="Lucida Sans Unicode"/>
                <a:cs typeface="Lucida Sans Unicode"/>
              </a:rPr>
              <a:t>Karnal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114" dirty="0">
                <a:solidFill>
                  <a:srgbClr val="712E8A"/>
                </a:solidFill>
                <a:latin typeface="Lucida Sans Unicode"/>
                <a:cs typeface="Lucida Sans Unicode"/>
              </a:rPr>
              <a:t>(Haryana)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03300" y="2860389"/>
            <a:ext cx="952500" cy="748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20"/>
              </a:spcBef>
            </a:pPr>
            <a:r>
              <a:rPr sz="1200" spc="10" dirty="0">
                <a:solidFill>
                  <a:srgbClr val="414042"/>
                </a:solidFill>
                <a:latin typeface="Lucida Sans Unicode"/>
                <a:cs typeface="Lucida Sans Unicode"/>
              </a:rPr>
              <a:t>No.</a:t>
            </a:r>
            <a:r>
              <a:rPr sz="1200" spc="40" dirty="0">
                <a:solidFill>
                  <a:srgbClr val="414042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414042"/>
                </a:solidFill>
                <a:latin typeface="Lucida Sans Unicode"/>
                <a:cs typeface="Lucida Sans Unicode"/>
              </a:rPr>
              <a:t>of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1365"/>
              </a:lnSpc>
            </a:pPr>
            <a:r>
              <a:rPr sz="1200" spc="120" dirty="0">
                <a:solidFill>
                  <a:srgbClr val="414042"/>
                </a:solidFill>
                <a:latin typeface="Lucida Sans Unicode"/>
                <a:cs typeface="Lucida Sans Unicode"/>
              </a:rPr>
              <a:t>Employees</a:t>
            </a:r>
            <a:endParaRPr sz="1200">
              <a:latin typeface="Lucida Sans Unicode"/>
              <a:cs typeface="Lucida Sans Unicode"/>
            </a:endParaRPr>
          </a:p>
          <a:p>
            <a:pPr marL="12700">
              <a:lnSpc>
                <a:spcPts val="2885"/>
              </a:lnSpc>
            </a:pPr>
            <a:r>
              <a:rPr lang="en-US" sz="2450" spc="10" dirty="0">
                <a:solidFill>
                  <a:srgbClr val="712E8A"/>
                </a:solidFill>
                <a:latin typeface="Lucida Sans Unicode"/>
                <a:cs typeface="Lucida Sans Unicode"/>
              </a:rPr>
              <a:t>7</a:t>
            </a:r>
            <a:r>
              <a:rPr sz="2450" spc="10">
                <a:solidFill>
                  <a:srgbClr val="712E8A"/>
                </a:solidFill>
                <a:latin typeface="Lucida Sans Unicode"/>
                <a:cs typeface="Lucida Sans Unicode"/>
              </a:rPr>
              <a:t>50</a:t>
            </a:r>
            <a:endParaRPr sz="245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15985" y="2791167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4" h="34925">
                <a:moveTo>
                  <a:pt x="367118" y="0"/>
                </a:moveTo>
                <a:lnTo>
                  <a:pt x="0" y="0"/>
                </a:lnTo>
                <a:lnTo>
                  <a:pt x="0" y="34785"/>
                </a:lnTo>
                <a:lnTo>
                  <a:pt x="367118" y="34785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887784" y="2872326"/>
            <a:ext cx="858519" cy="549275"/>
            <a:chOff x="887784" y="2872326"/>
            <a:chExt cx="858519" cy="549275"/>
          </a:xfrm>
        </p:grpSpPr>
        <p:sp>
          <p:nvSpPr>
            <p:cNvPr id="28" name="object 28"/>
            <p:cNvSpPr/>
            <p:nvPr/>
          </p:nvSpPr>
          <p:spPr>
            <a:xfrm>
              <a:off x="1069045" y="2872326"/>
              <a:ext cx="484505" cy="549275"/>
            </a:xfrm>
            <a:custGeom>
              <a:avLst/>
              <a:gdLst/>
              <a:ahLst/>
              <a:cxnLst/>
              <a:rect l="l" t="t" r="r" b="b"/>
              <a:pathLst>
                <a:path w="484505" h="549275">
                  <a:moveTo>
                    <a:pt x="241043" y="0"/>
                  </a:moveTo>
                  <a:lnTo>
                    <a:pt x="200764" y="5939"/>
                  </a:lnTo>
                  <a:lnTo>
                    <a:pt x="181000" y="17098"/>
                  </a:lnTo>
                  <a:lnTo>
                    <a:pt x="183159" y="26039"/>
                  </a:lnTo>
                  <a:lnTo>
                    <a:pt x="172814" y="26821"/>
                  </a:lnTo>
                  <a:lnTo>
                    <a:pt x="151585" y="64304"/>
                  </a:lnTo>
                  <a:lnTo>
                    <a:pt x="148365" y="96669"/>
                  </a:lnTo>
                  <a:lnTo>
                    <a:pt x="148959" y="110619"/>
                  </a:lnTo>
                  <a:lnTo>
                    <a:pt x="151518" y="124330"/>
                  </a:lnTo>
                  <a:lnTo>
                    <a:pt x="156629" y="137672"/>
                  </a:lnTo>
                  <a:lnTo>
                    <a:pt x="158115" y="140656"/>
                  </a:lnTo>
                  <a:lnTo>
                    <a:pt x="158356" y="143514"/>
                  </a:lnTo>
                  <a:lnTo>
                    <a:pt x="158038" y="145508"/>
                  </a:lnTo>
                  <a:lnTo>
                    <a:pt x="157149" y="146155"/>
                  </a:lnTo>
                  <a:lnTo>
                    <a:pt x="152275" y="151155"/>
                  </a:lnTo>
                  <a:lnTo>
                    <a:pt x="149828" y="156804"/>
                  </a:lnTo>
                  <a:lnTo>
                    <a:pt x="149323" y="163025"/>
                  </a:lnTo>
                  <a:lnTo>
                    <a:pt x="150279" y="169739"/>
                  </a:lnTo>
                  <a:lnTo>
                    <a:pt x="151930" y="177042"/>
                  </a:lnTo>
                  <a:lnTo>
                    <a:pt x="153212" y="184433"/>
                  </a:lnTo>
                  <a:lnTo>
                    <a:pt x="155943" y="203966"/>
                  </a:lnTo>
                  <a:lnTo>
                    <a:pt x="158559" y="207077"/>
                  </a:lnTo>
                  <a:lnTo>
                    <a:pt x="170446" y="209668"/>
                  </a:lnTo>
                  <a:lnTo>
                    <a:pt x="170802" y="215231"/>
                  </a:lnTo>
                  <a:lnTo>
                    <a:pt x="190627" y="254994"/>
                  </a:lnTo>
                  <a:lnTo>
                    <a:pt x="192024" y="255909"/>
                  </a:lnTo>
                  <a:lnTo>
                    <a:pt x="194411" y="276826"/>
                  </a:lnTo>
                  <a:lnTo>
                    <a:pt x="175882" y="279340"/>
                  </a:lnTo>
                  <a:lnTo>
                    <a:pt x="175348" y="284217"/>
                  </a:lnTo>
                  <a:lnTo>
                    <a:pt x="175196" y="288713"/>
                  </a:lnTo>
                  <a:lnTo>
                    <a:pt x="173875" y="294949"/>
                  </a:lnTo>
                  <a:lnTo>
                    <a:pt x="172339" y="297374"/>
                  </a:lnTo>
                  <a:lnTo>
                    <a:pt x="90230" y="338495"/>
                  </a:lnTo>
                  <a:lnTo>
                    <a:pt x="77284" y="345798"/>
                  </a:lnTo>
                  <a:lnTo>
                    <a:pt x="45998" y="370005"/>
                  </a:lnTo>
                  <a:lnTo>
                    <a:pt x="0" y="548657"/>
                  </a:lnTo>
                  <a:lnTo>
                    <a:pt x="483920" y="548657"/>
                  </a:lnTo>
                  <a:lnTo>
                    <a:pt x="483654" y="545126"/>
                  </a:lnTo>
                  <a:lnTo>
                    <a:pt x="483730" y="541913"/>
                  </a:lnTo>
                  <a:lnTo>
                    <a:pt x="472024" y="481986"/>
                  </a:lnTo>
                  <a:lnTo>
                    <a:pt x="467956" y="463122"/>
                  </a:lnTo>
                  <a:lnTo>
                    <a:pt x="462976" y="442665"/>
                  </a:lnTo>
                  <a:lnTo>
                    <a:pt x="452538" y="401864"/>
                  </a:lnTo>
                  <a:lnTo>
                    <a:pt x="448094" y="381321"/>
                  </a:lnTo>
                  <a:lnTo>
                    <a:pt x="419531" y="342726"/>
                  </a:lnTo>
                  <a:lnTo>
                    <a:pt x="382964" y="326292"/>
                  </a:lnTo>
                  <a:lnTo>
                    <a:pt x="357448" y="318756"/>
                  </a:lnTo>
                  <a:lnTo>
                    <a:pt x="345252" y="313981"/>
                  </a:lnTo>
                  <a:lnTo>
                    <a:pt x="333414" y="308389"/>
                  </a:lnTo>
                  <a:lnTo>
                    <a:pt x="317182" y="299368"/>
                  </a:lnTo>
                  <a:lnTo>
                    <a:pt x="315455" y="295736"/>
                  </a:lnTo>
                  <a:lnTo>
                    <a:pt x="314680" y="279861"/>
                  </a:lnTo>
                  <a:lnTo>
                    <a:pt x="298157" y="277054"/>
                  </a:lnTo>
                  <a:lnTo>
                    <a:pt x="297141" y="263961"/>
                  </a:lnTo>
                  <a:lnTo>
                    <a:pt x="296837" y="256315"/>
                  </a:lnTo>
                  <a:lnTo>
                    <a:pt x="297408" y="254423"/>
                  </a:lnTo>
                  <a:lnTo>
                    <a:pt x="298335" y="253953"/>
                  </a:lnTo>
                  <a:lnTo>
                    <a:pt x="304549" y="249173"/>
                  </a:lnTo>
                  <a:lnTo>
                    <a:pt x="314655" y="215637"/>
                  </a:lnTo>
                  <a:lnTo>
                    <a:pt x="315480" y="208678"/>
                  </a:lnTo>
                  <a:lnTo>
                    <a:pt x="339636" y="170627"/>
                  </a:lnTo>
                  <a:lnTo>
                    <a:pt x="341452" y="148873"/>
                  </a:lnTo>
                  <a:lnTo>
                    <a:pt x="338937" y="145622"/>
                  </a:lnTo>
                  <a:lnTo>
                    <a:pt x="328942" y="141774"/>
                  </a:lnTo>
                  <a:lnTo>
                    <a:pt x="328879" y="140440"/>
                  </a:lnTo>
                  <a:lnTo>
                    <a:pt x="331047" y="121330"/>
                  </a:lnTo>
                  <a:lnTo>
                    <a:pt x="331425" y="102875"/>
                  </a:lnTo>
                  <a:lnTo>
                    <a:pt x="330584" y="84423"/>
                  </a:lnTo>
                  <a:lnTo>
                    <a:pt x="324696" y="46450"/>
                  </a:lnTo>
                  <a:lnTo>
                    <a:pt x="285457" y="8068"/>
                  </a:lnTo>
                  <a:lnTo>
                    <a:pt x="256084" y="813"/>
                  </a:lnTo>
                  <a:lnTo>
                    <a:pt x="241043" y="0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87780" y="2882429"/>
              <a:ext cx="858519" cy="476884"/>
            </a:xfrm>
            <a:custGeom>
              <a:avLst/>
              <a:gdLst/>
              <a:ahLst/>
              <a:cxnLst/>
              <a:rect l="l" t="t" r="r" b="b"/>
              <a:pathLst>
                <a:path w="858519" h="476885">
                  <a:moveTo>
                    <a:pt x="300075" y="133108"/>
                  </a:moveTo>
                  <a:lnTo>
                    <a:pt x="297942" y="128917"/>
                  </a:lnTo>
                  <a:lnTo>
                    <a:pt x="290322" y="125171"/>
                  </a:lnTo>
                  <a:lnTo>
                    <a:pt x="290042" y="123063"/>
                  </a:lnTo>
                  <a:lnTo>
                    <a:pt x="291744" y="89077"/>
                  </a:lnTo>
                  <a:lnTo>
                    <a:pt x="290550" y="72542"/>
                  </a:lnTo>
                  <a:lnTo>
                    <a:pt x="285343" y="58178"/>
                  </a:lnTo>
                  <a:lnTo>
                    <a:pt x="255816" y="31762"/>
                  </a:lnTo>
                  <a:lnTo>
                    <a:pt x="224980" y="15773"/>
                  </a:lnTo>
                  <a:lnTo>
                    <a:pt x="220179" y="13766"/>
                  </a:lnTo>
                  <a:lnTo>
                    <a:pt x="219176" y="19380"/>
                  </a:lnTo>
                  <a:lnTo>
                    <a:pt x="217385" y="19519"/>
                  </a:lnTo>
                  <a:lnTo>
                    <a:pt x="214325" y="0"/>
                  </a:lnTo>
                  <a:lnTo>
                    <a:pt x="191490" y="23304"/>
                  </a:lnTo>
                  <a:lnTo>
                    <a:pt x="151993" y="39852"/>
                  </a:lnTo>
                  <a:lnTo>
                    <a:pt x="130111" y="79184"/>
                  </a:lnTo>
                  <a:lnTo>
                    <a:pt x="130111" y="89484"/>
                  </a:lnTo>
                  <a:lnTo>
                    <a:pt x="130479" y="99796"/>
                  </a:lnTo>
                  <a:lnTo>
                    <a:pt x="131838" y="123177"/>
                  </a:lnTo>
                  <a:lnTo>
                    <a:pt x="131381" y="124675"/>
                  </a:lnTo>
                  <a:lnTo>
                    <a:pt x="126784" y="128828"/>
                  </a:lnTo>
                  <a:lnTo>
                    <a:pt x="124155" y="132473"/>
                  </a:lnTo>
                  <a:lnTo>
                    <a:pt x="124777" y="143814"/>
                  </a:lnTo>
                  <a:lnTo>
                    <a:pt x="126428" y="160616"/>
                  </a:lnTo>
                  <a:lnTo>
                    <a:pt x="128460" y="175615"/>
                  </a:lnTo>
                  <a:lnTo>
                    <a:pt x="131978" y="180797"/>
                  </a:lnTo>
                  <a:lnTo>
                    <a:pt x="140182" y="180543"/>
                  </a:lnTo>
                  <a:lnTo>
                    <a:pt x="142633" y="192176"/>
                  </a:lnTo>
                  <a:lnTo>
                    <a:pt x="145796" y="203390"/>
                  </a:lnTo>
                  <a:lnTo>
                    <a:pt x="150088" y="213956"/>
                  </a:lnTo>
                  <a:lnTo>
                    <a:pt x="155930" y="223659"/>
                  </a:lnTo>
                  <a:lnTo>
                    <a:pt x="161163" y="232816"/>
                  </a:lnTo>
                  <a:lnTo>
                    <a:pt x="163550" y="241998"/>
                  </a:lnTo>
                  <a:lnTo>
                    <a:pt x="163576" y="251472"/>
                  </a:lnTo>
                  <a:lnTo>
                    <a:pt x="161683" y="261480"/>
                  </a:lnTo>
                  <a:lnTo>
                    <a:pt x="129298" y="288213"/>
                  </a:lnTo>
                  <a:lnTo>
                    <a:pt x="90576" y="304546"/>
                  </a:lnTo>
                  <a:lnTo>
                    <a:pt x="60109" y="314909"/>
                  </a:lnTo>
                  <a:lnTo>
                    <a:pt x="49949" y="319341"/>
                  </a:lnTo>
                  <a:lnTo>
                    <a:pt x="18326" y="349046"/>
                  </a:lnTo>
                  <a:lnTo>
                    <a:pt x="4089" y="391617"/>
                  </a:lnTo>
                  <a:lnTo>
                    <a:pt x="0" y="437591"/>
                  </a:lnTo>
                  <a:lnTo>
                    <a:pt x="469" y="462038"/>
                  </a:lnTo>
                  <a:lnTo>
                    <a:pt x="1219" y="464439"/>
                  </a:lnTo>
                  <a:lnTo>
                    <a:pt x="2832" y="464781"/>
                  </a:lnTo>
                  <a:lnTo>
                    <a:pt x="173824" y="464858"/>
                  </a:lnTo>
                  <a:lnTo>
                    <a:pt x="174713" y="463423"/>
                  </a:lnTo>
                  <a:lnTo>
                    <a:pt x="189776" y="392658"/>
                  </a:lnTo>
                  <a:lnTo>
                    <a:pt x="192798" y="379882"/>
                  </a:lnTo>
                  <a:lnTo>
                    <a:pt x="220687" y="336270"/>
                  </a:lnTo>
                  <a:lnTo>
                    <a:pt x="262204" y="308711"/>
                  </a:lnTo>
                  <a:lnTo>
                    <a:pt x="298792" y="291846"/>
                  </a:lnTo>
                  <a:lnTo>
                    <a:pt x="264579" y="274586"/>
                  </a:lnTo>
                  <a:lnTo>
                    <a:pt x="262420" y="272237"/>
                  </a:lnTo>
                  <a:lnTo>
                    <a:pt x="259257" y="256413"/>
                  </a:lnTo>
                  <a:lnTo>
                    <a:pt x="256857" y="240715"/>
                  </a:lnTo>
                  <a:lnTo>
                    <a:pt x="257962" y="238302"/>
                  </a:lnTo>
                  <a:lnTo>
                    <a:pt x="263372" y="230378"/>
                  </a:lnTo>
                  <a:lnTo>
                    <a:pt x="268325" y="224637"/>
                  </a:lnTo>
                  <a:lnTo>
                    <a:pt x="272211" y="218262"/>
                  </a:lnTo>
                  <a:lnTo>
                    <a:pt x="277368" y="208521"/>
                  </a:lnTo>
                  <a:lnTo>
                    <a:pt x="281355" y="198361"/>
                  </a:lnTo>
                  <a:lnTo>
                    <a:pt x="284327" y="187845"/>
                  </a:lnTo>
                  <a:lnTo>
                    <a:pt x="286397" y="177063"/>
                  </a:lnTo>
                  <a:lnTo>
                    <a:pt x="294513" y="176441"/>
                  </a:lnTo>
                  <a:lnTo>
                    <a:pt x="297713" y="173570"/>
                  </a:lnTo>
                  <a:lnTo>
                    <a:pt x="299097" y="158254"/>
                  </a:lnTo>
                  <a:lnTo>
                    <a:pt x="300075" y="133108"/>
                  </a:lnTo>
                  <a:close/>
                </a:path>
                <a:path w="858519" h="476885">
                  <a:moveTo>
                    <a:pt x="858037" y="469887"/>
                  </a:moveTo>
                  <a:lnTo>
                    <a:pt x="852970" y="371449"/>
                  </a:lnTo>
                  <a:lnTo>
                    <a:pt x="832586" y="338658"/>
                  </a:lnTo>
                  <a:lnTo>
                    <a:pt x="810336" y="331114"/>
                  </a:lnTo>
                  <a:lnTo>
                    <a:pt x="800633" y="328129"/>
                  </a:lnTo>
                  <a:lnTo>
                    <a:pt x="781519" y="321259"/>
                  </a:lnTo>
                  <a:lnTo>
                    <a:pt x="774674" y="318249"/>
                  </a:lnTo>
                  <a:lnTo>
                    <a:pt x="761326" y="311416"/>
                  </a:lnTo>
                  <a:lnTo>
                    <a:pt x="754507" y="308368"/>
                  </a:lnTo>
                  <a:lnTo>
                    <a:pt x="748055" y="305841"/>
                  </a:lnTo>
                  <a:lnTo>
                    <a:pt x="743051" y="302272"/>
                  </a:lnTo>
                  <a:lnTo>
                    <a:pt x="740371" y="296202"/>
                  </a:lnTo>
                  <a:lnTo>
                    <a:pt x="736295" y="289039"/>
                  </a:lnTo>
                  <a:lnTo>
                    <a:pt x="731037" y="283171"/>
                  </a:lnTo>
                  <a:lnTo>
                    <a:pt x="724827" y="278307"/>
                  </a:lnTo>
                  <a:lnTo>
                    <a:pt x="716711" y="273570"/>
                  </a:lnTo>
                  <a:lnTo>
                    <a:pt x="715543" y="272008"/>
                  </a:lnTo>
                  <a:lnTo>
                    <a:pt x="714273" y="260477"/>
                  </a:lnTo>
                  <a:lnTo>
                    <a:pt x="715429" y="254673"/>
                  </a:lnTo>
                  <a:lnTo>
                    <a:pt x="720140" y="251256"/>
                  </a:lnTo>
                  <a:lnTo>
                    <a:pt x="769772" y="235000"/>
                  </a:lnTo>
                  <a:lnTo>
                    <a:pt x="759701" y="209702"/>
                  </a:lnTo>
                  <a:lnTo>
                    <a:pt x="761009" y="209194"/>
                  </a:lnTo>
                  <a:lnTo>
                    <a:pt x="779322" y="227139"/>
                  </a:lnTo>
                  <a:lnTo>
                    <a:pt x="780491" y="226098"/>
                  </a:lnTo>
                  <a:lnTo>
                    <a:pt x="762152" y="183413"/>
                  </a:lnTo>
                  <a:lnTo>
                    <a:pt x="746480" y="87172"/>
                  </a:lnTo>
                  <a:lnTo>
                    <a:pt x="741133" y="66535"/>
                  </a:lnTo>
                  <a:lnTo>
                    <a:pt x="717905" y="34696"/>
                  </a:lnTo>
                  <a:lnTo>
                    <a:pt x="668845" y="17094"/>
                  </a:lnTo>
                  <a:lnTo>
                    <a:pt x="653694" y="17640"/>
                  </a:lnTo>
                  <a:lnTo>
                    <a:pt x="604240" y="41186"/>
                  </a:lnTo>
                  <a:lnTo>
                    <a:pt x="585838" y="75628"/>
                  </a:lnTo>
                  <a:lnTo>
                    <a:pt x="576922" y="124726"/>
                  </a:lnTo>
                  <a:lnTo>
                    <a:pt x="574941" y="141211"/>
                  </a:lnTo>
                  <a:lnTo>
                    <a:pt x="571995" y="162852"/>
                  </a:lnTo>
                  <a:lnTo>
                    <a:pt x="567359" y="183908"/>
                  </a:lnTo>
                  <a:lnTo>
                    <a:pt x="560387" y="204254"/>
                  </a:lnTo>
                  <a:lnTo>
                    <a:pt x="549973" y="224459"/>
                  </a:lnTo>
                  <a:lnTo>
                    <a:pt x="549567" y="226225"/>
                  </a:lnTo>
                  <a:lnTo>
                    <a:pt x="551040" y="227368"/>
                  </a:lnTo>
                  <a:lnTo>
                    <a:pt x="568236" y="208534"/>
                  </a:lnTo>
                  <a:lnTo>
                    <a:pt x="569645" y="209397"/>
                  </a:lnTo>
                  <a:lnTo>
                    <a:pt x="559714" y="235000"/>
                  </a:lnTo>
                  <a:lnTo>
                    <a:pt x="604837" y="249694"/>
                  </a:lnTo>
                  <a:lnTo>
                    <a:pt x="611314" y="250012"/>
                  </a:lnTo>
                  <a:lnTo>
                    <a:pt x="616153" y="256565"/>
                  </a:lnTo>
                  <a:lnTo>
                    <a:pt x="614426" y="262851"/>
                  </a:lnTo>
                  <a:lnTo>
                    <a:pt x="614527" y="267817"/>
                  </a:lnTo>
                  <a:lnTo>
                    <a:pt x="614946" y="271945"/>
                  </a:lnTo>
                  <a:lnTo>
                    <a:pt x="613638" y="273596"/>
                  </a:lnTo>
                  <a:lnTo>
                    <a:pt x="586613" y="301802"/>
                  </a:lnTo>
                  <a:lnTo>
                    <a:pt x="602665" y="309397"/>
                  </a:lnTo>
                  <a:lnTo>
                    <a:pt x="613422" y="315595"/>
                  </a:lnTo>
                  <a:lnTo>
                    <a:pt x="644017" y="346837"/>
                  </a:lnTo>
                  <a:lnTo>
                    <a:pt x="649630" y="368719"/>
                  </a:lnTo>
                  <a:lnTo>
                    <a:pt x="650621" y="372021"/>
                  </a:lnTo>
                  <a:lnTo>
                    <a:pt x="669886" y="448030"/>
                  </a:lnTo>
                  <a:lnTo>
                    <a:pt x="676071" y="476440"/>
                  </a:lnTo>
                  <a:lnTo>
                    <a:pt x="857897" y="476440"/>
                  </a:lnTo>
                  <a:lnTo>
                    <a:pt x="858037" y="469887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189612" y="4191533"/>
            <a:ext cx="3505200" cy="191135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2816860">
              <a:lnSpc>
                <a:spcPts val="1400"/>
              </a:lnSpc>
              <a:spcBef>
                <a:spcPts val="200"/>
              </a:spcBef>
            </a:pPr>
            <a:r>
              <a:rPr sz="1200" spc="105" dirty="0">
                <a:solidFill>
                  <a:srgbClr val="414042"/>
                </a:solidFill>
                <a:latin typeface="Lucida Sans Unicode"/>
                <a:cs typeface="Lucida Sans Unicode"/>
              </a:rPr>
              <a:t>Product  </a:t>
            </a:r>
            <a:r>
              <a:rPr sz="1200" spc="110" dirty="0">
                <a:solidFill>
                  <a:srgbClr val="414042"/>
                </a:solidFill>
                <a:latin typeface="Lucida Sans Unicode"/>
                <a:cs typeface="Lucida Sans Unicode"/>
              </a:rPr>
              <a:t>Basket</a:t>
            </a:r>
            <a:endParaRPr sz="1200">
              <a:latin typeface="Lucida Sans Unicode"/>
              <a:cs typeface="Lucida Sans Unicode"/>
            </a:endParaRPr>
          </a:p>
          <a:p>
            <a:pPr marL="12700" marR="5080">
              <a:lnSpc>
                <a:spcPct val="113100"/>
              </a:lnSpc>
              <a:spcBef>
                <a:spcPts val="550"/>
              </a:spcBef>
            </a:pP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GI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712E8A"/>
                </a:solidFill>
                <a:latin typeface="Lucida Sans Unicode"/>
                <a:cs typeface="Lucida Sans Unicode"/>
              </a:rPr>
              <a:t>ACSR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80" dirty="0">
                <a:solidFill>
                  <a:srgbClr val="712E8A"/>
                </a:solidFill>
                <a:latin typeface="Lucida Sans Unicode"/>
                <a:cs typeface="Lucida Sans Unicode"/>
              </a:rPr>
              <a:t>Cable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25" dirty="0">
                <a:solidFill>
                  <a:srgbClr val="712E8A"/>
                </a:solidFill>
                <a:latin typeface="Lucida Sans Unicode"/>
                <a:cs typeface="Lucida Sans Unicode"/>
              </a:rPr>
              <a:t>Armour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 </a:t>
            </a:r>
            <a:r>
              <a:rPr sz="1400" spc="-43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80" dirty="0">
                <a:solidFill>
                  <a:srgbClr val="712E8A"/>
                </a:solidFill>
                <a:latin typeface="Lucida Sans Unicode"/>
                <a:cs typeface="Lucida Sans Unicode"/>
              </a:rPr>
              <a:t>Cable</a:t>
            </a:r>
            <a:r>
              <a:rPr sz="1400" spc="-9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20" dirty="0">
                <a:solidFill>
                  <a:srgbClr val="712E8A"/>
                </a:solidFill>
                <a:latin typeface="Lucida Sans Unicode"/>
                <a:cs typeface="Lucida Sans Unicode"/>
              </a:rPr>
              <a:t>Tape,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30" dirty="0">
                <a:solidFill>
                  <a:srgbClr val="712E8A"/>
                </a:solidFill>
                <a:latin typeface="Lucida Sans Unicode"/>
                <a:cs typeface="Lucida Sans Unicode"/>
              </a:rPr>
              <a:t>Binding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70" dirty="0">
                <a:solidFill>
                  <a:srgbClr val="712E8A"/>
                </a:solidFill>
                <a:latin typeface="Lucida Sans Unicode"/>
                <a:cs typeface="Lucida Sans Unicode"/>
              </a:rPr>
              <a:t>Barbed</a:t>
            </a:r>
            <a:r>
              <a:rPr sz="1400" spc="-85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 </a:t>
            </a:r>
            <a:r>
              <a:rPr sz="1400" spc="-43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65" dirty="0">
                <a:solidFill>
                  <a:srgbClr val="712E8A"/>
                </a:solidFill>
                <a:latin typeface="Lucida Sans Unicode"/>
                <a:cs typeface="Lucida Sans Unicode"/>
              </a:rPr>
              <a:t>Chain </a:t>
            </a:r>
            <a:r>
              <a:rPr sz="1400" spc="-45" dirty="0">
                <a:solidFill>
                  <a:srgbClr val="712E8A"/>
                </a:solidFill>
                <a:latin typeface="Lucida Sans Unicode"/>
                <a:cs typeface="Lucida Sans Unicode"/>
              </a:rPr>
              <a:t>Link </a:t>
            </a:r>
            <a:r>
              <a:rPr sz="1400" spc="25" dirty="0">
                <a:solidFill>
                  <a:srgbClr val="712E8A"/>
                </a:solidFill>
                <a:latin typeface="Lucida Sans Unicode"/>
                <a:cs typeface="Lucida Sans Unicode"/>
              </a:rPr>
              <a:t>Fence, </a:t>
            </a:r>
            <a:r>
              <a:rPr sz="1400" spc="30" dirty="0">
                <a:solidFill>
                  <a:srgbClr val="712E8A"/>
                </a:solidFill>
                <a:latin typeface="Lucida Sans Unicode"/>
                <a:cs typeface="Lucida Sans Unicode"/>
              </a:rPr>
              <a:t>Spring </a:t>
            </a:r>
            <a:r>
              <a:rPr sz="1400" spc="40" dirty="0">
                <a:solidFill>
                  <a:srgbClr val="712E8A"/>
                </a:solidFill>
                <a:latin typeface="Lucida Sans Unicode"/>
                <a:cs typeface="Lucida Sans Unicode"/>
              </a:rPr>
              <a:t>Steel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 </a:t>
            </a:r>
            <a:r>
              <a:rPr sz="1400" spc="2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40" dirty="0">
                <a:solidFill>
                  <a:srgbClr val="712E8A"/>
                </a:solidFill>
                <a:latin typeface="Lucida Sans Unicode"/>
                <a:cs typeface="Lucida Sans Unicode"/>
              </a:rPr>
              <a:t>Steel </a:t>
            </a:r>
            <a:r>
              <a:rPr sz="1400" spc="45" dirty="0">
                <a:solidFill>
                  <a:srgbClr val="712E8A"/>
                </a:solidFill>
                <a:latin typeface="Lucida Sans Unicode"/>
                <a:cs typeface="Lucida Sans Unicode"/>
              </a:rPr>
              <a:t>Rope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 </a:t>
            </a:r>
            <a:r>
              <a:rPr sz="1400" spc="-5" dirty="0">
                <a:solidFill>
                  <a:srgbClr val="712E8A"/>
                </a:solidFill>
                <a:latin typeface="Lucida Sans Unicode"/>
                <a:cs typeface="Lucida Sans Unicode"/>
              </a:rPr>
              <a:t>RQ/FQ </a:t>
            </a:r>
            <a:r>
              <a:rPr sz="1400" spc="15" dirty="0">
                <a:solidFill>
                  <a:srgbClr val="712E8A"/>
                </a:solidFill>
                <a:latin typeface="Lucida Sans Unicode"/>
                <a:cs typeface="Lucida Sans Unicode"/>
              </a:rPr>
              <a:t>Wire, </a:t>
            </a:r>
            <a:r>
              <a:rPr sz="1400" spc="60" dirty="0">
                <a:solidFill>
                  <a:srgbClr val="712E8A"/>
                </a:solidFill>
                <a:latin typeface="Lucida Sans Unicode"/>
                <a:cs typeface="Lucida Sans Unicode"/>
              </a:rPr>
              <a:t>Patented </a:t>
            </a:r>
            <a:r>
              <a:rPr sz="1400" spc="-43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712E8A"/>
                </a:solidFill>
                <a:latin typeface="Lucida Sans Unicode"/>
                <a:cs typeface="Lucida Sans Unicode"/>
              </a:rPr>
              <a:t>black </a:t>
            </a:r>
            <a:r>
              <a:rPr sz="1400" spc="105" dirty="0">
                <a:solidFill>
                  <a:srgbClr val="712E8A"/>
                </a:solidFill>
                <a:latin typeface="Lucida Sans Unicode"/>
                <a:cs typeface="Lucida Sans Unicode"/>
              </a:rPr>
              <a:t>as </a:t>
            </a:r>
            <a:r>
              <a:rPr sz="1400" spc="20" dirty="0">
                <a:solidFill>
                  <a:srgbClr val="712E8A"/>
                </a:solidFill>
                <a:latin typeface="Lucida Sans Unicode"/>
                <a:cs typeface="Lucida Sans Unicode"/>
              </a:rPr>
              <a:t>well </a:t>
            </a:r>
            <a:r>
              <a:rPr sz="1400" spc="105" dirty="0">
                <a:solidFill>
                  <a:srgbClr val="712E8A"/>
                </a:solidFill>
                <a:latin typeface="Lucida Sans Unicode"/>
                <a:cs typeface="Lucida Sans Unicode"/>
              </a:rPr>
              <a:t>as </a:t>
            </a:r>
            <a:r>
              <a:rPr sz="1400" spc="60" dirty="0">
                <a:solidFill>
                  <a:srgbClr val="712E8A"/>
                </a:solidFill>
                <a:latin typeface="Lucida Sans Unicode"/>
                <a:cs typeface="Lucida Sans Unicode"/>
              </a:rPr>
              <a:t>Patented </a:t>
            </a:r>
            <a:r>
              <a:rPr sz="1400" spc="45" dirty="0">
                <a:solidFill>
                  <a:srgbClr val="712E8A"/>
                </a:solidFill>
                <a:latin typeface="Lucida Sans Unicode"/>
                <a:cs typeface="Lucida Sans Unicode"/>
              </a:rPr>
              <a:t>Galvanized </a:t>
            </a:r>
            <a:r>
              <a:rPr sz="1400" spc="-430" dirty="0">
                <a:solidFill>
                  <a:srgbClr val="712E8A"/>
                </a:solidFill>
                <a:latin typeface="Lucida Sans Unicode"/>
                <a:cs typeface="Lucida Sans Unicode"/>
              </a:rPr>
              <a:t> </a:t>
            </a:r>
            <a:r>
              <a:rPr sz="1400" spc="45" dirty="0">
                <a:solidFill>
                  <a:srgbClr val="712E8A"/>
                </a:solidFill>
                <a:latin typeface="Lucida Sans Unicode"/>
                <a:cs typeface="Lucida Sans Unicode"/>
              </a:rPr>
              <a:t>Wires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02286" y="4119245"/>
            <a:ext cx="367665" cy="34925"/>
          </a:xfrm>
          <a:custGeom>
            <a:avLst/>
            <a:gdLst/>
            <a:ahLst/>
            <a:cxnLst/>
            <a:rect l="l" t="t" r="r" b="b"/>
            <a:pathLst>
              <a:path w="367665" h="34925">
                <a:moveTo>
                  <a:pt x="367118" y="0"/>
                </a:moveTo>
                <a:lnTo>
                  <a:pt x="0" y="0"/>
                </a:lnTo>
                <a:lnTo>
                  <a:pt x="0" y="34772"/>
                </a:lnTo>
                <a:lnTo>
                  <a:pt x="367118" y="34772"/>
                </a:lnTo>
                <a:lnTo>
                  <a:pt x="367118" y="0"/>
                </a:lnTo>
                <a:close/>
              </a:path>
            </a:pathLst>
          </a:custGeom>
          <a:solidFill>
            <a:srgbClr val="712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5208893" y="4139953"/>
            <a:ext cx="765810" cy="655955"/>
            <a:chOff x="5208893" y="4139953"/>
            <a:chExt cx="765810" cy="655955"/>
          </a:xfrm>
        </p:grpSpPr>
        <p:sp>
          <p:nvSpPr>
            <p:cNvPr id="33" name="object 33"/>
            <p:cNvSpPr/>
            <p:nvPr/>
          </p:nvSpPr>
          <p:spPr>
            <a:xfrm>
              <a:off x="5208892" y="4338040"/>
              <a:ext cx="436880" cy="457834"/>
            </a:xfrm>
            <a:custGeom>
              <a:avLst/>
              <a:gdLst/>
              <a:ahLst/>
              <a:cxnLst/>
              <a:rect l="l" t="t" r="r" b="b"/>
              <a:pathLst>
                <a:path w="436879" h="457835">
                  <a:moveTo>
                    <a:pt x="118935" y="296176"/>
                  </a:moveTo>
                  <a:lnTo>
                    <a:pt x="94907" y="296176"/>
                  </a:lnTo>
                  <a:lnTo>
                    <a:pt x="94907" y="457479"/>
                  </a:lnTo>
                  <a:lnTo>
                    <a:pt x="118935" y="457479"/>
                  </a:lnTo>
                  <a:lnTo>
                    <a:pt x="118935" y="296176"/>
                  </a:lnTo>
                  <a:close/>
                </a:path>
                <a:path w="436879" h="457835">
                  <a:moveTo>
                    <a:pt x="201383" y="88176"/>
                  </a:moveTo>
                  <a:lnTo>
                    <a:pt x="201358" y="2933"/>
                  </a:lnTo>
                  <a:lnTo>
                    <a:pt x="198374" y="25"/>
                  </a:lnTo>
                  <a:lnTo>
                    <a:pt x="141097" y="0"/>
                  </a:lnTo>
                  <a:lnTo>
                    <a:pt x="138544" y="2578"/>
                  </a:lnTo>
                  <a:lnTo>
                    <a:pt x="138544" y="85686"/>
                  </a:lnTo>
                  <a:lnTo>
                    <a:pt x="138747" y="89700"/>
                  </a:lnTo>
                  <a:lnTo>
                    <a:pt x="201117" y="89700"/>
                  </a:lnTo>
                  <a:lnTo>
                    <a:pt x="201383" y="88176"/>
                  </a:lnTo>
                  <a:close/>
                </a:path>
                <a:path w="436879" h="457835">
                  <a:moveTo>
                    <a:pt x="436460" y="97688"/>
                  </a:moveTo>
                  <a:lnTo>
                    <a:pt x="89268" y="97726"/>
                  </a:lnTo>
                  <a:lnTo>
                    <a:pt x="41198" y="113055"/>
                  </a:lnTo>
                  <a:lnTo>
                    <a:pt x="0" y="174625"/>
                  </a:lnTo>
                  <a:lnTo>
                    <a:pt x="635" y="213474"/>
                  </a:lnTo>
                  <a:lnTo>
                    <a:pt x="34137" y="267957"/>
                  </a:lnTo>
                  <a:lnTo>
                    <a:pt x="95250" y="288302"/>
                  </a:lnTo>
                  <a:lnTo>
                    <a:pt x="436460" y="288315"/>
                  </a:lnTo>
                  <a:lnTo>
                    <a:pt x="436460" y="257048"/>
                  </a:lnTo>
                  <a:lnTo>
                    <a:pt x="91033" y="256908"/>
                  </a:lnTo>
                  <a:lnTo>
                    <a:pt x="64109" y="250240"/>
                  </a:lnTo>
                  <a:lnTo>
                    <a:pt x="43180" y="232905"/>
                  </a:lnTo>
                  <a:lnTo>
                    <a:pt x="31013" y="208508"/>
                  </a:lnTo>
                  <a:lnTo>
                    <a:pt x="30353" y="180657"/>
                  </a:lnTo>
                  <a:lnTo>
                    <a:pt x="38684" y="159397"/>
                  </a:lnTo>
                  <a:lnTo>
                    <a:pt x="52882" y="143065"/>
                  </a:lnTo>
                  <a:lnTo>
                    <a:pt x="71843" y="132588"/>
                  </a:lnTo>
                  <a:lnTo>
                    <a:pt x="94424" y="128879"/>
                  </a:lnTo>
                  <a:lnTo>
                    <a:pt x="436460" y="128879"/>
                  </a:lnTo>
                  <a:lnTo>
                    <a:pt x="436460" y="97688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0452" y="4489694"/>
              <a:ext cx="81876" cy="825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41073" y="4489663"/>
              <a:ext cx="81841" cy="826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272976" y="4493424"/>
              <a:ext cx="372745" cy="75565"/>
            </a:xfrm>
            <a:custGeom>
              <a:avLst/>
              <a:gdLst/>
              <a:ahLst/>
              <a:cxnLst/>
              <a:rect l="l" t="t" r="r" b="b"/>
              <a:pathLst>
                <a:path w="372745" h="75564">
                  <a:moveTo>
                    <a:pt x="36639" y="37490"/>
                  </a:moveTo>
                  <a:lnTo>
                    <a:pt x="35153" y="30238"/>
                  </a:lnTo>
                  <a:lnTo>
                    <a:pt x="31203" y="24307"/>
                  </a:lnTo>
                  <a:lnTo>
                    <a:pt x="25387" y="20320"/>
                  </a:lnTo>
                  <a:lnTo>
                    <a:pt x="18326" y="18872"/>
                  </a:lnTo>
                  <a:lnTo>
                    <a:pt x="11188" y="20370"/>
                  </a:lnTo>
                  <a:lnTo>
                    <a:pt x="5372" y="24345"/>
                  </a:lnTo>
                  <a:lnTo>
                    <a:pt x="1447" y="30238"/>
                  </a:lnTo>
                  <a:lnTo>
                    <a:pt x="0" y="37452"/>
                  </a:lnTo>
                  <a:lnTo>
                    <a:pt x="1422" y="44805"/>
                  </a:lnTo>
                  <a:lnTo>
                    <a:pt x="5372" y="50787"/>
                  </a:lnTo>
                  <a:lnTo>
                    <a:pt x="11252" y="54787"/>
                  </a:lnTo>
                  <a:lnTo>
                    <a:pt x="18503" y="56235"/>
                  </a:lnTo>
                  <a:lnTo>
                    <a:pt x="25565" y="54737"/>
                  </a:lnTo>
                  <a:lnTo>
                    <a:pt x="31356" y="50698"/>
                  </a:lnTo>
                  <a:lnTo>
                    <a:pt x="35242" y="44742"/>
                  </a:lnTo>
                  <a:lnTo>
                    <a:pt x="36639" y="37490"/>
                  </a:lnTo>
                  <a:close/>
                </a:path>
                <a:path w="372745" h="75564">
                  <a:moveTo>
                    <a:pt x="372706" y="14185"/>
                  </a:moveTo>
                  <a:lnTo>
                    <a:pt x="372618" y="0"/>
                  </a:lnTo>
                  <a:lnTo>
                    <a:pt x="363296" y="4610"/>
                  </a:lnTo>
                  <a:lnTo>
                    <a:pt x="355307" y="13055"/>
                  </a:lnTo>
                  <a:lnTo>
                    <a:pt x="349656" y="23825"/>
                  </a:lnTo>
                  <a:lnTo>
                    <a:pt x="347370" y="35433"/>
                  </a:lnTo>
                  <a:lnTo>
                    <a:pt x="349046" y="48729"/>
                  </a:lnTo>
                  <a:lnTo>
                    <a:pt x="354291" y="60617"/>
                  </a:lnTo>
                  <a:lnTo>
                    <a:pt x="362381" y="69875"/>
                  </a:lnTo>
                  <a:lnTo>
                    <a:pt x="372592" y="75311"/>
                  </a:lnTo>
                  <a:lnTo>
                    <a:pt x="372668" y="60782"/>
                  </a:lnTo>
                  <a:lnTo>
                    <a:pt x="372516" y="52628"/>
                  </a:lnTo>
                  <a:lnTo>
                    <a:pt x="370928" y="50711"/>
                  </a:lnTo>
                  <a:lnTo>
                    <a:pt x="367639" y="44310"/>
                  </a:lnTo>
                  <a:lnTo>
                    <a:pt x="366509" y="37642"/>
                  </a:lnTo>
                  <a:lnTo>
                    <a:pt x="367550" y="30962"/>
                  </a:lnTo>
                  <a:lnTo>
                    <a:pt x="370763" y="24498"/>
                  </a:lnTo>
                  <a:lnTo>
                    <a:pt x="371462" y="23469"/>
                  </a:lnTo>
                  <a:lnTo>
                    <a:pt x="372516" y="22352"/>
                  </a:lnTo>
                  <a:lnTo>
                    <a:pt x="372706" y="14185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21222" y="4197879"/>
              <a:ext cx="100622" cy="14474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758078" y="4435728"/>
              <a:ext cx="216535" cy="360045"/>
            </a:xfrm>
            <a:custGeom>
              <a:avLst/>
              <a:gdLst/>
              <a:ahLst/>
              <a:cxnLst/>
              <a:rect l="l" t="t" r="r" b="b"/>
              <a:pathLst>
                <a:path w="216535" h="360045">
                  <a:moveTo>
                    <a:pt x="83540" y="96291"/>
                  </a:moveTo>
                  <a:lnTo>
                    <a:pt x="80759" y="79908"/>
                  </a:lnTo>
                  <a:lnTo>
                    <a:pt x="76568" y="73266"/>
                  </a:lnTo>
                  <a:lnTo>
                    <a:pt x="72339" y="66573"/>
                  </a:lnTo>
                  <a:lnTo>
                    <a:pt x="64516" y="61087"/>
                  </a:lnTo>
                  <a:lnTo>
                    <a:pt x="64516" y="95427"/>
                  </a:lnTo>
                  <a:lnTo>
                    <a:pt x="62687" y="103847"/>
                  </a:lnTo>
                  <a:lnTo>
                    <a:pt x="57950" y="110794"/>
                  </a:lnTo>
                  <a:lnTo>
                    <a:pt x="51041" y="115544"/>
                  </a:lnTo>
                  <a:lnTo>
                    <a:pt x="42735" y="117309"/>
                  </a:lnTo>
                  <a:lnTo>
                    <a:pt x="34340" y="115544"/>
                  </a:lnTo>
                  <a:lnTo>
                    <a:pt x="27393" y="110705"/>
                  </a:lnTo>
                  <a:lnTo>
                    <a:pt x="22669" y="103619"/>
                  </a:lnTo>
                  <a:lnTo>
                    <a:pt x="21031" y="95427"/>
                  </a:lnTo>
                  <a:lnTo>
                    <a:pt x="21005" y="94830"/>
                  </a:lnTo>
                  <a:lnTo>
                    <a:pt x="22745" y="86614"/>
                  </a:lnTo>
                  <a:lnTo>
                    <a:pt x="27444" y="79692"/>
                  </a:lnTo>
                  <a:lnTo>
                    <a:pt x="34328" y="74993"/>
                  </a:lnTo>
                  <a:lnTo>
                    <a:pt x="42684" y="73266"/>
                  </a:lnTo>
                  <a:lnTo>
                    <a:pt x="51168" y="75031"/>
                  </a:lnTo>
                  <a:lnTo>
                    <a:pt x="58140" y="79819"/>
                  </a:lnTo>
                  <a:lnTo>
                    <a:pt x="62839" y="86880"/>
                  </a:lnTo>
                  <a:lnTo>
                    <a:pt x="64516" y="95427"/>
                  </a:lnTo>
                  <a:lnTo>
                    <a:pt x="64516" y="61087"/>
                  </a:lnTo>
                  <a:lnTo>
                    <a:pt x="59436" y="57518"/>
                  </a:lnTo>
                  <a:lnTo>
                    <a:pt x="43230" y="53975"/>
                  </a:lnTo>
                  <a:lnTo>
                    <a:pt x="27330" y="56883"/>
                  </a:lnTo>
                  <a:lnTo>
                    <a:pt x="14224" y="65506"/>
                  </a:lnTo>
                  <a:lnTo>
                    <a:pt x="5232" y="78587"/>
                  </a:lnTo>
                  <a:lnTo>
                    <a:pt x="1651" y="94830"/>
                  </a:lnTo>
                  <a:lnTo>
                    <a:pt x="4546" y="110655"/>
                  </a:lnTo>
                  <a:lnTo>
                    <a:pt x="13182" y="123850"/>
                  </a:lnTo>
                  <a:lnTo>
                    <a:pt x="26123" y="132981"/>
                  </a:lnTo>
                  <a:lnTo>
                    <a:pt x="41973" y="136550"/>
                  </a:lnTo>
                  <a:lnTo>
                    <a:pt x="57950" y="133654"/>
                  </a:lnTo>
                  <a:lnTo>
                    <a:pt x="71043" y="125158"/>
                  </a:lnTo>
                  <a:lnTo>
                    <a:pt x="76504" y="117309"/>
                  </a:lnTo>
                  <a:lnTo>
                    <a:pt x="79997" y="112306"/>
                  </a:lnTo>
                  <a:lnTo>
                    <a:pt x="83540" y="96291"/>
                  </a:lnTo>
                  <a:close/>
                </a:path>
                <a:path w="216535" h="360045">
                  <a:moveTo>
                    <a:pt x="120650" y="198412"/>
                  </a:moveTo>
                  <a:lnTo>
                    <a:pt x="96748" y="198412"/>
                  </a:lnTo>
                  <a:lnTo>
                    <a:pt x="96748" y="359676"/>
                  </a:lnTo>
                  <a:lnTo>
                    <a:pt x="120650" y="359676"/>
                  </a:lnTo>
                  <a:lnTo>
                    <a:pt x="120650" y="198412"/>
                  </a:lnTo>
                  <a:close/>
                </a:path>
                <a:path w="216535" h="360045">
                  <a:moveTo>
                    <a:pt x="151587" y="95288"/>
                  </a:moveTo>
                  <a:lnTo>
                    <a:pt x="150139" y="87947"/>
                  </a:lnTo>
                  <a:lnTo>
                    <a:pt x="146164" y="81991"/>
                  </a:lnTo>
                  <a:lnTo>
                    <a:pt x="140258" y="77990"/>
                  </a:lnTo>
                  <a:lnTo>
                    <a:pt x="133032" y="76568"/>
                  </a:lnTo>
                  <a:lnTo>
                    <a:pt x="125920" y="78092"/>
                  </a:lnTo>
                  <a:lnTo>
                    <a:pt x="120129" y="82105"/>
                  </a:lnTo>
                  <a:lnTo>
                    <a:pt x="116243" y="88023"/>
                  </a:lnTo>
                  <a:lnTo>
                    <a:pt x="114820" y="95262"/>
                  </a:lnTo>
                  <a:lnTo>
                    <a:pt x="116230" y="102501"/>
                  </a:lnTo>
                  <a:lnTo>
                    <a:pt x="120103" y="108419"/>
                  </a:lnTo>
                  <a:lnTo>
                    <a:pt x="125869" y="112420"/>
                  </a:lnTo>
                  <a:lnTo>
                    <a:pt x="132981" y="113944"/>
                  </a:lnTo>
                  <a:lnTo>
                    <a:pt x="140233" y="112534"/>
                  </a:lnTo>
                  <a:lnTo>
                    <a:pt x="146151" y="108559"/>
                  </a:lnTo>
                  <a:lnTo>
                    <a:pt x="150126" y="102616"/>
                  </a:lnTo>
                  <a:lnTo>
                    <a:pt x="151587" y="95288"/>
                  </a:lnTo>
                  <a:close/>
                </a:path>
                <a:path w="216535" h="360045">
                  <a:moveTo>
                    <a:pt x="216306" y="80581"/>
                  </a:moveTo>
                  <a:lnTo>
                    <a:pt x="204927" y="47904"/>
                  </a:lnTo>
                  <a:lnTo>
                    <a:pt x="183946" y="22453"/>
                  </a:lnTo>
                  <a:lnTo>
                    <a:pt x="155409" y="5905"/>
                  </a:lnTo>
                  <a:lnTo>
                    <a:pt x="121297" y="0"/>
                  </a:lnTo>
                  <a:lnTo>
                    <a:pt x="4826" y="0"/>
                  </a:lnTo>
                  <a:lnTo>
                    <a:pt x="0" y="254"/>
                  </a:lnTo>
                  <a:lnTo>
                    <a:pt x="0" y="31191"/>
                  </a:lnTo>
                  <a:lnTo>
                    <a:pt x="124358" y="31254"/>
                  </a:lnTo>
                  <a:lnTo>
                    <a:pt x="151434" y="37947"/>
                  </a:lnTo>
                  <a:lnTo>
                    <a:pt x="172491" y="55283"/>
                  </a:lnTo>
                  <a:lnTo>
                    <a:pt x="184721" y="79705"/>
                  </a:lnTo>
                  <a:lnTo>
                    <a:pt x="185305" y="107607"/>
                  </a:lnTo>
                  <a:lnTo>
                    <a:pt x="176936" y="128841"/>
                  </a:lnTo>
                  <a:lnTo>
                    <a:pt x="162712" y="145148"/>
                  </a:lnTo>
                  <a:lnTo>
                    <a:pt x="143764" y="155613"/>
                  </a:lnTo>
                  <a:lnTo>
                    <a:pt x="121196" y="159334"/>
                  </a:lnTo>
                  <a:lnTo>
                    <a:pt x="0" y="159359"/>
                  </a:lnTo>
                  <a:lnTo>
                    <a:pt x="0" y="190436"/>
                  </a:lnTo>
                  <a:lnTo>
                    <a:pt x="120954" y="190588"/>
                  </a:lnTo>
                  <a:lnTo>
                    <a:pt x="171132" y="177177"/>
                  </a:lnTo>
                  <a:lnTo>
                    <a:pt x="214668" y="118732"/>
                  </a:lnTo>
                  <a:lnTo>
                    <a:pt x="216306" y="80581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569686" y="4414278"/>
              <a:ext cx="264160" cy="381635"/>
            </a:xfrm>
            <a:custGeom>
              <a:avLst/>
              <a:gdLst/>
              <a:ahLst/>
              <a:cxnLst/>
              <a:rect l="l" t="t" r="r" b="b"/>
              <a:pathLst>
                <a:path w="264160" h="381635">
                  <a:moveTo>
                    <a:pt x="180238" y="0"/>
                  </a:moveTo>
                  <a:lnTo>
                    <a:pt x="83743" y="0"/>
                  </a:lnTo>
                  <a:lnTo>
                    <a:pt x="83743" y="268325"/>
                  </a:lnTo>
                  <a:lnTo>
                    <a:pt x="180238" y="268325"/>
                  </a:lnTo>
                  <a:lnTo>
                    <a:pt x="180238" y="0"/>
                  </a:lnTo>
                  <a:close/>
                </a:path>
                <a:path w="264160" h="381635">
                  <a:moveTo>
                    <a:pt x="263982" y="381190"/>
                  </a:moveTo>
                  <a:lnTo>
                    <a:pt x="261480" y="342049"/>
                  </a:lnTo>
                  <a:lnTo>
                    <a:pt x="232029" y="322770"/>
                  </a:lnTo>
                  <a:lnTo>
                    <a:pt x="31940" y="322770"/>
                  </a:lnTo>
                  <a:lnTo>
                    <a:pt x="139" y="354164"/>
                  </a:lnTo>
                  <a:lnTo>
                    <a:pt x="0" y="362115"/>
                  </a:lnTo>
                  <a:lnTo>
                    <a:pt x="114" y="378066"/>
                  </a:lnTo>
                  <a:lnTo>
                    <a:pt x="469" y="381190"/>
                  </a:lnTo>
                  <a:lnTo>
                    <a:pt x="263982" y="381190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0301" y="4328745"/>
              <a:ext cx="180633" cy="7762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613737" y="4690579"/>
              <a:ext cx="176530" cy="38735"/>
            </a:xfrm>
            <a:custGeom>
              <a:avLst/>
              <a:gdLst/>
              <a:ahLst/>
              <a:cxnLst/>
              <a:rect l="l" t="t" r="r" b="b"/>
              <a:pathLst>
                <a:path w="176529" h="38735">
                  <a:moveTo>
                    <a:pt x="143900" y="0"/>
                  </a:moveTo>
                  <a:lnTo>
                    <a:pt x="26374" y="203"/>
                  </a:lnTo>
                  <a:lnTo>
                    <a:pt x="0" y="27801"/>
                  </a:lnTo>
                  <a:lnTo>
                    <a:pt x="21" y="38442"/>
                  </a:lnTo>
                  <a:lnTo>
                    <a:pt x="176272" y="38442"/>
                  </a:lnTo>
                  <a:lnTo>
                    <a:pt x="176247" y="31407"/>
                  </a:lnTo>
                  <a:lnTo>
                    <a:pt x="173512" y="18755"/>
                  </a:lnTo>
                  <a:lnTo>
                    <a:pt x="166717" y="8826"/>
                  </a:lnTo>
                  <a:lnTo>
                    <a:pt x="156599" y="2335"/>
                  </a:lnTo>
                  <a:lnTo>
                    <a:pt x="143900" y="0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7962" y="4139953"/>
              <a:ext cx="235264" cy="234052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5083818" y="1437155"/>
            <a:ext cx="873125" cy="697230"/>
            <a:chOff x="5083818" y="1437155"/>
            <a:chExt cx="873125" cy="697230"/>
          </a:xfrm>
        </p:grpSpPr>
        <p:sp>
          <p:nvSpPr>
            <p:cNvPr id="44" name="object 44"/>
            <p:cNvSpPr/>
            <p:nvPr/>
          </p:nvSpPr>
          <p:spPr>
            <a:xfrm>
              <a:off x="5391689" y="1437155"/>
              <a:ext cx="565150" cy="480695"/>
            </a:xfrm>
            <a:custGeom>
              <a:avLst/>
              <a:gdLst/>
              <a:ahLst/>
              <a:cxnLst/>
              <a:rect l="l" t="t" r="r" b="b"/>
              <a:pathLst>
                <a:path w="565150" h="480694">
                  <a:moveTo>
                    <a:pt x="318071" y="0"/>
                  </a:moveTo>
                  <a:lnTo>
                    <a:pt x="292225" y="221"/>
                  </a:lnTo>
                  <a:lnTo>
                    <a:pt x="228752" y="76"/>
                  </a:lnTo>
                  <a:lnTo>
                    <a:pt x="225742" y="1689"/>
                  </a:lnTo>
                  <a:lnTo>
                    <a:pt x="217749" y="43284"/>
                  </a:lnTo>
                  <a:lnTo>
                    <a:pt x="170691" y="79139"/>
                  </a:lnTo>
                  <a:lnTo>
                    <a:pt x="153492" y="86779"/>
                  </a:lnTo>
                  <a:lnTo>
                    <a:pt x="150114" y="86702"/>
                  </a:lnTo>
                  <a:lnTo>
                    <a:pt x="101688" y="53924"/>
                  </a:lnTo>
                  <a:lnTo>
                    <a:pt x="98488" y="53632"/>
                  </a:lnTo>
                  <a:lnTo>
                    <a:pt x="80468" y="71977"/>
                  </a:lnTo>
                  <a:lnTo>
                    <a:pt x="34658" y="117424"/>
                  </a:lnTo>
                  <a:lnTo>
                    <a:pt x="34493" y="120777"/>
                  </a:lnTo>
                  <a:lnTo>
                    <a:pt x="51596" y="145872"/>
                  </a:lnTo>
                  <a:lnTo>
                    <a:pt x="66471" y="169011"/>
                  </a:lnTo>
                  <a:lnTo>
                    <a:pt x="66484" y="173596"/>
                  </a:lnTo>
                  <a:lnTo>
                    <a:pt x="49993" y="213766"/>
                  </a:lnTo>
                  <a:lnTo>
                    <a:pt x="43116" y="231698"/>
                  </a:lnTo>
                  <a:lnTo>
                    <a:pt x="40411" y="233857"/>
                  </a:lnTo>
                  <a:lnTo>
                    <a:pt x="0" y="241769"/>
                  </a:lnTo>
                  <a:lnTo>
                    <a:pt x="8986" y="249941"/>
                  </a:lnTo>
                  <a:lnTo>
                    <a:pt x="16282" y="258652"/>
                  </a:lnTo>
                  <a:lnTo>
                    <a:pt x="21743" y="268199"/>
                  </a:lnTo>
                  <a:lnTo>
                    <a:pt x="25222" y="278879"/>
                  </a:lnTo>
                  <a:lnTo>
                    <a:pt x="28533" y="292406"/>
                  </a:lnTo>
                  <a:lnTo>
                    <a:pt x="32435" y="305790"/>
                  </a:lnTo>
                  <a:lnTo>
                    <a:pt x="39563" y="332181"/>
                  </a:lnTo>
                  <a:lnTo>
                    <a:pt x="46240" y="358725"/>
                  </a:lnTo>
                  <a:lnTo>
                    <a:pt x="54527" y="384748"/>
                  </a:lnTo>
                  <a:lnTo>
                    <a:pt x="66484" y="409575"/>
                  </a:lnTo>
                  <a:lnTo>
                    <a:pt x="67398" y="411099"/>
                  </a:lnTo>
                  <a:lnTo>
                    <a:pt x="66776" y="413651"/>
                  </a:lnTo>
                  <a:lnTo>
                    <a:pt x="66243" y="420166"/>
                  </a:lnTo>
                  <a:lnTo>
                    <a:pt x="64846" y="424738"/>
                  </a:lnTo>
                  <a:lnTo>
                    <a:pt x="66905" y="438857"/>
                  </a:lnTo>
                  <a:lnTo>
                    <a:pt x="72085" y="468553"/>
                  </a:lnTo>
                  <a:lnTo>
                    <a:pt x="109372" y="468553"/>
                  </a:lnTo>
                  <a:lnTo>
                    <a:pt x="109347" y="331978"/>
                  </a:lnTo>
                  <a:lnTo>
                    <a:pt x="110203" y="321479"/>
                  </a:lnTo>
                  <a:lnTo>
                    <a:pt x="113036" y="311858"/>
                  </a:lnTo>
                  <a:lnTo>
                    <a:pt x="118183" y="303574"/>
                  </a:lnTo>
                  <a:lnTo>
                    <a:pt x="125984" y="297091"/>
                  </a:lnTo>
                  <a:lnTo>
                    <a:pt x="135445" y="291541"/>
                  </a:lnTo>
                  <a:lnTo>
                    <a:pt x="136677" y="284340"/>
                  </a:lnTo>
                  <a:lnTo>
                    <a:pt x="153703" y="225981"/>
                  </a:lnTo>
                  <a:lnTo>
                    <a:pt x="185651" y="187369"/>
                  </a:lnTo>
                  <a:lnTo>
                    <a:pt x="229577" y="162892"/>
                  </a:lnTo>
                  <a:lnTo>
                    <a:pt x="281444" y="155879"/>
                  </a:lnTo>
                  <a:lnTo>
                    <a:pt x="331186" y="168557"/>
                  </a:lnTo>
                  <a:lnTo>
                    <a:pt x="371948" y="198229"/>
                  </a:lnTo>
                  <a:lnTo>
                    <a:pt x="399427" y="240581"/>
                  </a:lnTo>
                  <a:lnTo>
                    <a:pt x="409321" y="291299"/>
                  </a:lnTo>
                  <a:lnTo>
                    <a:pt x="404549" y="328910"/>
                  </a:lnTo>
                  <a:lnTo>
                    <a:pt x="390915" y="361588"/>
                  </a:lnTo>
                  <a:lnTo>
                    <a:pt x="368694" y="389340"/>
                  </a:lnTo>
                  <a:lnTo>
                    <a:pt x="338162" y="412178"/>
                  </a:lnTo>
                  <a:lnTo>
                    <a:pt x="335038" y="414032"/>
                  </a:lnTo>
                  <a:lnTo>
                    <a:pt x="330949" y="417639"/>
                  </a:lnTo>
                  <a:lnTo>
                    <a:pt x="330450" y="432386"/>
                  </a:lnTo>
                  <a:lnTo>
                    <a:pt x="330466" y="469341"/>
                  </a:lnTo>
                  <a:lnTo>
                    <a:pt x="417216" y="469126"/>
                  </a:lnTo>
                  <a:lnTo>
                    <a:pt x="442239" y="469696"/>
                  </a:lnTo>
                  <a:lnTo>
                    <a:pt x="454808" y="470649"/>
                  </a:lnTo>
                  <a:lnTo>
                    <a:pt x="467360" y="472454"/>
                  </a:lnTo>
                  <a:lnTo>
                    <a:pt x="479826" y="474927"/>
                  </a:lnTo>
                  <a:lnTo>
                    <a:pt x="501700" y="480352"/>
                  </a:lnTo>
                  <a:lnTo>
                    <a:pt x="503593" y="473214"/>
                  </a:lnTo>
                  <a:lnTo>
                    <a:pt x="513308" y="465455"/>
                  </a:lnTo>
                  <a:lnTo>
                    <a:pt x="509714" y="461543"/>
                  </a:lnTo>
                  <a:lnTo>
                    <a:pt x="494103" y="438213"/>
                  </a:lnTo>
                  <a:lnTo>
                    <a:pt x="479666" y="415823"/>
                  </a:lnTo>
                  <a:lnTo>
                    <a:pt x="479132" y="411276"/>
                  </a:lnTo>
                  <a:lnTo>
                    <a:pt x="490597" y="382627"/>
                  </a:lnTo>
                  <a:lnTo>
                    <a:pt x="520844" y="347739"/>
                  </a:lnTo>
                  <a:lnTo>
                    <a:pt x="562660" y="339725"/>
                  </a:lnTo>
                  <a:lnTo>
                    <a:pt x="564705" y="336943"/>
                  </a:lnTo>
                  <a:lnTo>
                    <a:pt x="564432" y="292125"/>
                  </a:lnTo>
                  <a:lnTo>
                    <a:pt x="564730" y="247002"/>
                  </a:lnTo>
                  <a:lnTo>
                    <a:pt x="562089" y="244690"/>
                  </a:lnTo>
                  <a:lnTo>
                    <a:pt x="505421" y="233857"/>
                  </a:lnTo>
                  <a:lnTo>
                    <a:pt x="502754" y="231648"/>
                  </a:lnTo>
                  <a:lnTo>
                    <a:pt x="495847" y="213800"/>
                  </a:lnTo>
                  <a:lnTo>
                    <a:pt x="479361" y="173634"/>
                  </a:lnTo>
                  <a:lnTo>
                    <a:pt x="479412" y="169037"/>
                  </a:lnTo>
                  <a:lnTo>
                    <a:pt x="494285" y="145903"/>
                  </a:lnTo>
                  <a:lnTo>
                    <a:pt x="511352" y="120777"/>
                  </a:lnTo>
                  <a:lnTo>
                    <a:pt x="511187" y="117424"/>
                  </a:lnTo>
                  <a:lnTo>
                    <a:pt x="493104" y="99653"/>
                  </a:lnTo>
                  <a:lnTo>
                    <a:pt x="447992" y="54178"/>
                  </a:lnTo>
                  <a:lnTo>
                    <a:pt x="444665" y="53441"/>
                  </a:lnTo>
                  <a:lnTo>
                    <a:pt x="419468" y="70854"/>
                  </a:lnTo>
                  <a:lnTo>
                    <a:pt x="396430" y="85547"/>
                  </a:lnTo>
                  <a:lnTo>
                    <a:pt x="391464" y="85686"/>
                  </a:lnTo>
                  <a:lnTo>
                    <a:pt x="362924" y="74301"/>
                  </a:lnTo>
                  <a:lnTo>
                    <a:pt x="334924" y="62255"/>
                  </a:lnTo>
                  <a:lnTo>
                    <a:pt x="331736" y="58902"/>
                  </a:lnTo>
                  <a:lnTo>
                    <a:pt x="325924" y="32475"/>
                  </a:lnTo>
                  <a:lnTo>
                    <a:pt x="320370" y="2755"/>
                  </a:lnTo>
                  <a:lnTo>
                    <a:pt x="318071" y="0"/>
                  </a:lnTo>
                  <a:close/>
                </a:path>
              </a:pathLst>
            </a:custGeom>
            <a:solidFill>
              <a:srgbClr val="712E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83810" y="1691271"/>
              <a:ext cx="852169" cy="443230"/>
            </a:xfrm>
            <a:custGeom>
              <a:avLst/>
              <a:gdLst/>
              <a:ahLst/>
              <a:cxnLst/>
              <a:rect l="l" t="t" r="r" b="b"/>
              <a:pathLst>
                <a:path w="852170" h="443230">
                  <a:moveTo>
                    <a:pt x="345249" y="202907"/>
                  </a:moveTo>
                  <a:lnTo>
                    <a:pt x="302158" y="35013"/>
                  </a:lnTo>
                  <a:lnTo>
                    <a:pt x="266725" y="6794"/>
                  </a:lnTo>
                  <a:lnTo>
                    <a:pt x="210578" y="0"/>
                  </a:lnTo>
                  <a:lnTo>
                    <a:pt x="187858" y="723"/>
                  </a:lnTo>
                  <a:lnTo>
                    <a:pt x="143103" y="9753"/>
                  </a:lnTo>
                  <a:lnTo>
                    <a:pt x="77431" y="196392"/>
                  </a:lnTo>
                  <a:lnTo>
                    <a:pt x="76695" y="203174"/>
                  </a:lnTo>
                  <a:lnTo>
                    <a:pt x="78054" y="209219"/>
                  </a:lnTo>
                  <a:lnTo>
                    <a:pt x="81407" y="214439"/>
                  </a:lnTo>
                  <a:lnTo>
                    <a:pt x="86588" y="218719"/>
                  </a:lnTo>
                  <a:lnTo>
                    <a:pt x="92621" y="221399"/>
                  </a:lnTo>
                  <a:lnTo>
                    <a:pt x="98666" y="222008"/>
                  </a:lnTo>
                  <a:lnTo>
                    <a:pt x="104457" y="220472"/>
                  </a:lnTo>
                  <a:lnTo>
                    <a:pt x="124066" y="178765"/>
                  </a:lnTo>
                  <a:lnTo>
                    <a:pt x="141782" y="111874"/>
                  </a:lnTo>
                  <a:lnTo>
                    <a:pt x="147142" y="93218"/>
                  </a:lnTo>
                  <a:lnTo>
                    <a:pt x="149009" y="93586"/>
                  </a:lnTo>
                  <a:lnTo>
                    <a:pt x="148856" y="218821"/>
                  </a:lnTo>
                  <a:lnTo>
                    <a:pt x="150418" y="221983"/>
                  </a:lnTo>
                  <a:lnTo>
                    <a:pt x="211404" y="221615"/>
                  </a:lnTo>
                  <a:lnTo>
                    <a:pt x="271780" y="221970"/>
                  </a:lnTo>
                  <a:lnTo>
                    <a:pt x="273697" y="219341"/>
                  </a:lnTo>
                  <a:lnTo>
                    <a:pt x="273494" y="93510"/>
                  </a:lnTo>
                  <a:lnTo>
                    <a:pt x="275577" y="93472"/>
                  </a:lnTo>
                  <a:lnTo>
                    <a:pt x="304927" y="202806"/>
                  </a:lnTo>
                  <a:lnTo>
                    <a:pt x="308889" y="212217"/>
                  </a:lnTo>
                  <a:lnTo>
                    <a:pt x="314680" y="218528"/>
                  </a:lnTo>
                  <a:lnTo>
                    <a:pt x="321995" y="221576"/>
                  </a:lnTo>
                  <a:lnTo>
                    <a:pt x="330517" y="221157"/>
                  </a:lnTo>
                  <a:lnTo>
                    <a:pt x="338201" y="217512"/>
                  </a:lnTo>
                  <a:lnTo>
                    <a:pt x="343192" y="211277"/>
                  </a:lnTo>
                  <a:lnTo>
                    <a:pt x="345249" y="202907"/>
                  </a:lnTo>
                  <a:close/>
                </a:path>
                <a:path w="852170" h="443230">
                  <a:moveTo>
                    <a:pt x="708329" y="247815"/>
                  </a:moveTo>
                  <a:lnTo>
                    <a:pt x="589495" y="247751"/>
                  </a:lnTo>
                  <a:lnTo>
                    <a:pt x="425716" y="247815"/>
                  </a:lnTo>
                  <a:lnTo>
                    <a:pt x="708329" y="247815"/>
                  </a:lnTo>
                  <a:close/>
                </a:path>
                <a:path w="852170" h="443230">
                  <a:moveTo>
                    <a:pt x="852043" y="343471"/>
                  </a:moveTo>
                  <a:lnTo>
                    <a:pt x="842518" y="304025"/>
                  </a:lnTo>
                  <a:lnTo>
                    <a:pt x="829462" y="283616"/>
                  </a:lnTo>
                  <a:lnTo>
                    <a:pt x="829462" y="345465"/>
                  </a:lnTo>
                  <a:lnTo>
                    <a:pt x="823379" y="374865"/>
                  </a:lnTo>
                  <a:lnTo>
                    <a:pt x="806856" y="398564"/>
                  </a:lnTo>
                  <a:lnTo>
                    <a:pt x="782167" y="414362"/>
                  </a:lnTo>
                  <a:lnTo>
                    <a:pt x="751535" y="420128"/>
                  </a:lnTo>
                  <a:lnTo>
                    <a:pt x="207073" y="420154"/>
                  </a:lnTo>
                  <a:lnTo>
                    <a:pt x="97599" y="420090"/>
                  </a:lnTo>
                  <a:lnTo>
                    <a:pt x="50114" y="403237"/>
                  </a:lnTo>
                  <a:lnTo>
                    <a:pt x="24079" y="360997"/>
                  </a:lnTo>
                  <a:lnTo>
                    <a:pt x="23177" y="334835"/>
                  </a:lnTo>
                  <a:lnTo>
                    <a:pt x="30708" y="310718"/>
                  </a:lnTo>
                  <a:lnTo>
                    <a:pt x="67576" y="276656"/>
                  </a:lnTo>
                  <a:lnTo>
                    <a:pt x="687679" y="269900"/>
                  </a:lnTo>
                  <a:lnTo>
                    <a:pt x="752246" y="269913"/>
                  </a:lnTo>
                  <a:lnTo>
                    <a:pt x="782637" y="275818"/>
                  </a:lnTo>
                  <a:lnTo>
                    <a:pt x="807173" y="291947"/>
                  </a:lnTo>
                  <a:lnTo>
                    <a:pt x="823556" y="315937"/>
                  </a:lnTo>
                  <a:lnTo>
                    <a:pt x="829462" y="345465"/>
                  </a:lnTo>
                  <a:lnTo>
                    <a:pt x="829462" y="283616"/>
                  </a:lnTo>
                  <a:lnTo>
                    <a:pt x="782078" y="251523"/>
                  </a:lnTo>
                  <a:lnTo>
                    <a:pt x="425716" y="247815"/>
                  </a:lnTo>
                  <a:lnTo>
                    <a:pt x="95262" y="247802"/>
                  </a:lnTo>
                  <a:lnTo>
                    <a:pt x="54216" y="257683"/>
                  </a:lnTo>
                  <a:lnTo>
                    <a:pt x="7569" y="307771"/>
                  </a:lnTo>
                  <a:lnTo>
                    <a:pt x="0" y="343382"/>
                  </a:lnTo>
                  <a:lnTo>
                    <a:pt x="5638" y="378155"/>
                  </a:lnTo>
                  <a:lnTo>
                    <a:pt x="49733" y="430085"/>
                  </a:lnTo>
                  <a:lnTo>
                    <a:pt x="90385" y="442023"/>
                  </a:lnTo>
                  <a:lnTo>
                    <a:pt x="752678" y="442696"/>
                  </a:lnTo>
                  <a:lnTo>
                    <a:pt x="792937" y="434517"/>
                  </a:lnTo>
                  <a:lnTo>
                    <a:pt x="813765" y="420154"/>
                  </a:lnTo>
                  <a:lnTo>
                    <a:pt x="824649" y="412635"/>
                  </a:lnTo>
                  <a:lnTo>
                    <a:pt x="845210" y="380974"/>
                  </a:lnTo>
                  <a:lnTo>
                    <a:pt x="852043" y="343471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3714" y="1757636"/>
              <a:ext cx="155778" cy="15554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48719" y="1586946"/>
              <a:ext cx="92684" cy="9262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96128" y="1996091"/>
              <a:ext cx="80340" cy="8039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64949" y="1996104"/>
              <a:ext cx="80327" cy="8037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33779" y="1996118"/>
              <a:ext cx="80162" cy="8035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71349" y="1996086"/>
              <a:ext cx="79654" cy="8039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9966" y="1995812"/>
              <a:ext cx="79832" cy="8039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02597" y="1996089"/>
              <a:ext cx="79781" cy="80390"/>
            </a:xfrm>
            <a:prstGeom prst="rect">
              <a:avLst/>
            </a:prstGeom>
          </p:spPr>
        </p:pic>
      </p:grpSp>
      <p:sp>
        <p:nvSpPr>
          <p:cNvPr id="55" name="object 5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7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24574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571" y="1196711"/>
            <a:ext cx="32039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/>
              <a:t>Location</a:t>
            </a:r>
            <a:r>
              <a:rPr lang="en-US" spc="114" dirty="0"/>
              <a:t> of Plant</a:t>
            </a:r>
            <a:endParaRPr spc="114" dirty="0"/>
          </a:p>
        </p:txBody>
      </p:sp>
      <p:sp>
        <p:nvSpPr>
          <p:cNvPr id="4" name="object 4"/>
          <p:cNvSpPr/>
          <p:nvPr/>
        </p:nvSpPr>
        <p:spPr>
          <a:xfrm>
            <a:off x="7417372" y="348749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60" y="5168900"/>
                </a:moveTo>
                <a:lnTo>
                  <a:pt x="2625255" y="5168900"/>
                </a:lnTo>
                <a:lnTo>
                  <a:pt x="2660438" y="5207000"/>
                </a:lnTo>
                <a:lnTo>
                  <a:pt x="2695008" y="5245100"/>
                </a:lnTo>
                <a:lnTo>
                  <a:pt x="2728946" y="5295900"/>
                </a:lnTo>
                <a:lnTo>
                  <a:pt x="2762239" y="5334000"/>
                </a:lnTo>
                <a:lnTo>
                  <a:pt x="2794871" y="5372100"/>
                </a:lnTo>
                <a:lnTo>
                  <a:pt x="2826825" y="5422900"/>
                </a:lnTo>
                <a:lnTo>
                  <a:pt x="2858086" y="5461000"/>
                </a:lnTo>
                <a:lnTo>
                  <a:pt x="2888639" y="5499100"/>
                </a:lnTo>
                <a:lnTo>
                  <a:pt x="2918467" y="5549900"/>
                </a:lnTo>
                <a:lnTo>
                  <a:pt x="2947556" y="5588000"/>
                </a:lnTo>
                <a:lnTo>
                  <a:pt x="2975890" y="5626100"/>
                </a:lnTo>
                <a:lnTo>
                  <a:pt x="3003452" y="5664200"/>
                </a:lnTo>
                <a:lnTo>
                  <a:pt x="3030228" y="5715000"/>
                </a:lnTo>
                <a:lnTo>
                  <a:pt x="3056201" y="5753100"/>
                </a:lnTo>
                <a:lnTo>
                  <a:pt x="3081357" y="5791200"/>
                </a:lnTo>
                <a:lnTo>
                  <a:pt x="3105678" y="5842000"/>
                </a:lnTo>
                <a:lnTo>
                  <a:pt x="3129151" y="5880100"/>
                </a:lnTo>
                <a:lnTo>
                  <a:pt x="3151758" y="5918200"/>
                </a:lnTo>
                <a:lnTo>
                  <a:pt x="3126561" y="5969000"/>
                </a:lnTo>
                <a:lnTo>
                  <a:pt x="3102216" y="6019800"/>
                </a:lnTo>
                <a:lnTo>
                  <a:pt x="3078739" y="6057900"/>
                </a:lnTo>
                <a:lnTo>
                  <a:pt x="3056140" y="6108700"/>
                </a:lnTo>
                <a:lnTo>
                  <a:pt x="3034434" y="6159500"/>
                </a:lnTo>
                <a:lnTo>
                  <a:pt x="3013634" y="6197600"/>
                </a:lnTo>
                <a:lnTo>
                  <a:pt x="2993751" y="6248400"/>
                </a:lnTo>
                <a:lnTo>
                  <a:pt x="2974800" y="6299200"/>
                </a:lnTo>
                <a:lnTo>
                  <a:pt x="2956792" y="6337300"/>
                </a:lnTo>
                <a:lnTo>
                  <a:pt x="2939742" y="6388100"/>
                </a:lnTo>
                <a:lnTo>
                  <a:pt x="2923661" y="6438900"/>
                </a:lnTo>
                <a:lnTo>
                  <a:pt x="2908563" y="6477000"/>
                </a:lnTo>
                <a:lnTo>
                  <a:pt x="2894461" y="6527800"/>
                </a:lnTo>
                <a:lnTo>
                  <a:pt x="2881367" y="6565900"/>
                </a:lnTo>
                <a:lnTo>
                  <a:pt x="2869295" y="6616700"/>
                </a:lnTo>
                <a:lnTo>
                  <a:pt x="2858257" y="6667500"/>
                </a:lnTo>
                <a:lnTo>
                  <a:pt x="2848266" y="6705600"/>
                </a:lnTo>
                <a:lnTo>
                  <a:pt x="2839336" y="6756400"/>
                </a:lnTo>
                <a:lnTo>
                  <a:pt x="2831479" y="6807200"/>
                </a:lnTo>
                <a:lnTo>
                  <a:pt x="2824708" y="6845300"/>
                </a:lnTo>
                <a:lnTo>
                  <a:pt x="2876224" y="6858000"/>
                </a:lnTo>
                <a:lnTo>
                  <a:pt x="2927959" y="6858000"/>
                </a:lnTo>
                <a:lnTo>
                  <a:pt x="2979927" y="6870700"/>
                </a:lnTo>
                <a:lnTo>
                  <a:pt x="3137357" y="6870700"/>
                </a:lnTo>
                <a:lnTo>
                  <a:pt x="3136113" y="6832600"/>
                </a:lnTo>
                <a:lnTo>
                  <a:pt x="3136609" y="6781800"/>
                </a:lnTo>
                <a:lnTo>
                  <a:pt x="3138816" y="6731000"/>
                </a:lnTo>
                <a:lnTo>
                  <a:pt x="3142705" y="6680200"/>
                </a:lnTo>
                <a:lnTo>
                  <a:pt x="3148249" y="6629400"/>
                </a:lnTo>
                <a:lnTo>
                  <a:pt x="3155418" y="6578600"/>
                </a:lnTo>
                <a:lnTo>
                  <a:pt x="3164185" y="6527800"/>
                </a:lnTo>
                <a:lnTo>
                  <a:pt x="3174522" y="6477000"/>
                </a:lnTo>
                <a:lnTo>
                  <a:pt x="3186398" y="6426200"/>
                </a:lnTo>
                <a:lnTo>
                  <a:pt x="3199788" y="6375400"/>
                </a:lnTo>
                <a:lnTo>
                  <a:pt x="3214661" y="6324600"/>
                </a:lnTo>
                <a:lnTo>
                  <a:pt x="3230989" y="6273800"/>
                </a:lnTo>
                <a:lnTo>
                  <a:pt x="3248745" y="6223000"/>
                </a:lnTo>
                <a:lnTo>
                  <a:pt x="3267900" y="6172200"/>
                </a:lnTo>
                <a:lnTo>
                  <a:pt x="3274630" y="6172200"/>
                </a:lnTo>
                <a:lnTo>
                  <a:pt x="3274630" y="5727700"/>
                </a:lnTo>
                <a:lnTo>
                  <a:pt x="3267900" y="5727700"/>
                </a:lnTo>
                <a:lnTo>
                  <a:pt x="3242884" y="5689600"/>
                </a:lnTo>
                <a:lnTo>
                  <a:pt x="3217291" y="5651500"/>
                </a:lnTo>
                <a:lnTo>
                  <a:pt x="3191128" y="5613400"/>
                </a:lnTo>
                <a:lnTo>
                  <a:pt x="3164405" y="5562600"/>
                </a:lnTo>
                <a:lnTo>
                  <a:pt x="3137128" y="5524500"/>
                </a:lnTo>
                <a:lnTo>
                  <a:pt x="3109306" y="5486400"/>
                </a:lnTo>
                <a:lnTo>
                  <a:pt x="3080947" y="5448300"/>
                </a:lnTo>
                <a:lnTo>
                  <a:pt x="3052058" y="5410200"/>
                </a:lnTo>
                <a:lnTo>
                  <a:pt x="3022649" y="5372100"/>
                </a:lnTo>
                <a:lnTo>
                  <a:pt x="2992726" y="5334000"/>
                </a:lnTo>
                <a:lnTo>
                  <a:pt x="2962297" y="5295900"/>
                </a:lnTo>
                <a:lnTo>
                  <a:pt x="2931372" y="5245100"/>
                </a:lnTo>
                <a:lnTo>
                  <a:pt x="2899957" y="5207000"/>
                </a:lnTo>
                <a:lnTo>
                  <a:pt x="2868060" y="5168900"/>
                </a:lnTo>
                <a:close/>
              </a:path>
              <a:path w="3274695" h="6870700">
                <a:moveTo>
                  <a:pt x="2122639" y="4368800"/>
                </a:moveTo>
                <a:lnTo>
                  <a:pt x="1853450" y="4368800"/>
                </a:lnTo>
                <a:lnTo>
                  <a:pt x="1887407" y="4394200"/>
                </a:lnTo>
                <a:lnTo>
                  <a:pt x="1921444" y="4432300"/>
                </a:lnTo>
                <a:lnTo>
                  <a:pt x="1989728" y="4495800"/>
                </a:lnTo>
                <a:lnTo>
                  <a:pt x="2126919" y="4635500"/>
                </a:lnTo>
                <a:lnTo>
                  <a:pt x="2164751" y="4673600"/>
                </a:lnTo>
                <a:lnTo>
                  <a:pt x="2239350" y="4749800"/>
                </a:lnTo>
                <a:lnTo>
                  <a:pt x="2276104" y="4787900"/>
                </a:lnTo>
                <a:lnTo>
                  <a:pt x="2312484" y="4826000"/>
                </a:lnTo>
                <a:lnTo>
                  <a:pt x="2348482" y="4864100"/>
                </a:lnTo>
                <a:lnTo>
                  <a:pt x="2384092" y="4902200"/>
                </a:lnTo>
                <a:lnTo>
                  <a:pt x="2419305" y="4940300"/>
                </a:lnTo>
                <a:lnTo>
                  <a:pt x="2454115" y="4978400"/>
                </a:lnTo>
                <a:lnTo>
                  <a:pt x="2488514" y="5016500"/>
                </a:lnTo>
                <a:lnTo>
                  <a:pt x="2455975" y="5054600"/>
                </a:lnTo>
                <a:lnTo>
                  <a:pt x="2423937" y="5105400"/>
                </a:lnTo>
                <a:lnTo>
                  <a:pt x="2392405" y="5143500"/>
                </a:lnTo>
                <a:lnTo>
                  <a:pt x="2361387" y="5194300"/>
                </a:lnTo>
                <a:lnTo>
                  <a:pt x="2330889" y="5232400"/>
                </a:lnTo>
                <a:lnTo>
                  <a:pt x="2300917" y="5283200"/>
                </a:lnTo>
                <a:lnTo>
                  <a:pt x="2271477" y="5321300"/>
                </a:lnTo>
                <a:lnTo>
                  <a:pt x="2242577" y="5372100"/>
                </a:lnTo>
                <a:lnTo>
                  <a:pt x="2214222" y="5422900"/>
                </a:lnTo>
                <a:lnTo>
                  <a:pt x="2186419" y="5461000"/>
                </a:lnTo>
                <a:lnTo>
                  <a:pt x="2159174" y="5511800"/>
                </a:lnTo>
                <a:lnTo>
                  <a:pt x="2132495" y="5549900"/>
                </a:lnTo>
                <a:lnTo>
                  <a:pt x="2106386" y="5600700"/>
                </a:lnTo>
                <a:lnTo>
                  <a:pt x="2080855" y="5638800"/>
                </a:lnTo>
                <a:lnTo>
                  <a:pt x="2055909" y="5689600"/>
                </a:lnTo>
                <a:lnTo>
                  <a:pt x="2031553" y="5740400"/>
                </a:lnTo>
                <a:lnTo>
                  <a:pt x="2007793" y="5778500"/>
                </a:lnTo>
                <a:lnTo>
                  <a:pt x="1984638" y="5829300"/>
                </a:lnTo>
                <a:lnTo>
                  <a:pt x="1962092" y="5867400"/>
                </a:lnTo>
                <a:lnTo>
                  <a:pt x="1940162" y="5918200"/>
                </a:lnTo>
                <a:lnTo>
                  <a:pt x="1918856" y="5956300"/>
                </a:lnTo>
                <a:lnTo>
                  <a:pt x="1898178" y="6007100"/>
                </a:lnTo>
                <a:lnTo>
                  <a:pt x="1878136" y="6057900"/>
                </a:lnTo>
                <a:lnTo>
                  <a:pt x="1858736" y="6096000"/>
                </a:lnTo>
                <a:lnTo>
                  <a:pt x="1839985" y="6146800"/>
                </a:lnTo>
                <a:lnTo>
                  <a:pt x="1821889" y="6184900"/>
                </a:lnTo>
                <a:lnTo>
                  <a:pt x="1804454" y="6235700"/>
                </a:lnTo>
                <a:lnTo>
                  <a:pt x="1787687" y="6273800"/>
                </a:lnTo>
                <a:lnTo>
                  <a:pt x="1771594" y="6324600"/>
                </a:lnTo>
                <a:lnTo>
                  <a:pt x="1756181" y="6375400"/>
                </a:lnTo>
                <a:lnTo>
                  <a:pt x="1741456" y="6413500"/>
                </a:lnTo>
                <a:lnTo>
                  <a:pt x="1727425" y="6464300"/>
                </a:lnTo>
                <a:lnTo>
                  <a:pt x="1714093" y="6502400"/>
                </a:lnTo>
                <a:lnTo>
                  <a:pt x="1920659" y="6604000"/>
                </a:lnTo>
                <a:lnTo>
                  <a:pt x="1932435" y="6553200"/>
                </a:lnTo>
                <a:lnTo>
                  <a:pt x="1944940" y="6515100"/>
                </a:lnTo>
                <a:lnTo>
                  <a:pt x="1958165" y="6464300"/>
                </a:lnTo>
                <a:lnTo>
                  <a:pt x="1972104" y="6426200"/>
                </a:lnTo>
                <a:lnTo>
                  <a:pt x="1986750" y="6375400"/>
                </a:lnTo>
                <a:lnTo>
                  <a:pt x="2002097" y="6337300"/>
                </a:lnTo>
                <a:lnTo>
                  <a:pt x="2018138" y="6286500"/>
                </a:lnTo>
                <a:lnTo>
                  <a:pt x="2034867" y="6248400"/>
                </a:lnTo>
                <a:lnTo>
                  <a:pt x="2052276" y="6197600"/>
                </a:lnTo>
                <a:lnTo>
                  <a:pt x="2070359" y="6159500"/>
                </a:lnTo>
                <a:lnTo>
                  <a:pt x="2089110" y="6108700"/>
                </a:lnTo>
                <a:lnTo>
                  <a:pt x="2108521" y="6070600"/>
                </a:lnTo>
                <a:lnTo>
                  <a:pt x="2128587" y="6019800"/>
                </a:lnTo>
                <a:lnTo>
                  <a:pt x="2149300" y="5969000"/>
                </a:lnTo>
                <a:lnTo>
                  <a:pt x="2170654" y="5930900"/>
                </a:lnTo>
                <a:lnTo>
                  <a:pt x="2192642" y="5880100"/>
                </a:lnTo>
                <a:lnTo>
                  <a:pt x="2215257" y="5842000"/>
                </a:lnTo>
                <a:lnTo>
                  <a:pt x="2238493" y="5791200"/>
                </a:lnTo>
                <a:lnTo>
                  <a:pt x="2262344" y="5753100"/>
                </a:lnTo>
                <a:lnTo>
                  <a:pt x="2286802" y="5702300"/>
                </a:lnTo>
                <a:lnTo>
                  <a:pt x="2311860" y="5664200"/>
                </a:lnTo>
                <a:lnTo>
                  <a:pt x="2337513" y="5613400"/>
                </a:lnTo>
                <a:lnTo>
                  <a:pt x="2363753" y="5575300"/>
                </a:lnTo>
                <a:lnTo>
                  <a:pt x="2390574" y="5524500"/>
                </a:lnTo>
                <a:lnTo>
                  <a:pt x="2417970" y="5486400"/>
                </a:lnTo>
                <a:lnTo>
                  <a:pt x="2445933" y="5435600"/>
                </a:lnTo>
                <a:lnTo>
                  <a:pt x="2474456" y="5384800"/>
                </a:lnTo>
                <a:lnTo>
                  <a:pt x="2503534" y="5346700"/>
                </a:lnTo>
                <a:lnTo>
                  <a:pt x="2533160" y="5295900"/>
                </a:lnTo>
                <a:lnTo>
                  <a:pt x="2563326" y="5257800"/>
                </a:lnTo>
                <a:lnTo>
                  <a:pt x="2594027" y="5207000"/>
                </a:lnTo>
                <a:lnTo>
                  <a:pt x="2625255" y="5168900"/>
                </a:lnTo>
                <a:lnTo>
                  <a:pt x="2868060" y="5168900"/>
                </a:lnTo>
                <a:lnTo>
                  <a:pt x="2835690" y="5130800"/>
                </a:lnTo>
                <a:lnTo>
                  <a:pt x="2802855" y="5092700"/>
                </a:lnTo>
                <a:lnTo>
                  <a:pt x="2769563" y="5054600"/>
                </a:lnTo>
                <a:lnTo>
                  <a:pt x="2735821" y="5016500"/>
                </a:lnTo>
                <a:lnTo>
                  <a:pt x="2764589" y="4978400"/>
                </a:lnTo>
                <a:lnTo>
                  <a:pt x="2793722" y="4940300"/>
                </a:lnTo>
                <a:lnTo>
                  <a:pt x="2823215" y="4902200"/>
                </a:lnTo>
                <a:lnTo>
                  <a:pt x="2853064" y="4864100"/>
                </a:lnTo>
                <a:lnTo>
                  <a:pt x="2599855" y="4864100"/>
                </a:lnTo>
                <a:lnTo>
                  <a:pt x="2566401" y="4826000"/>
                </a:lnTo>
                <a:lnTo>
                  <a:pt x="2532574" y="4787900"/>
                </a:lnTo>
                <a:lnTo>
                  <a:pt x="2498381" y="4749800"/>
                </a:lnTo>
                <a:lnTo>
                  <a:pt x="2463831" y="4711700"/>
                </a:lnTo>
                <a:lnTo>
                  <a:pt x="2428930" y="4673600"/>
                </a:lnTo>
                <a:lnTo>
                  <a:pt x="2393686" y="4635500"/>
                </a:lnTo>
                <a:lnTo>
                  <a:pt x="2358106" y="4597400"/>
                </a:lnTo>
                <a:lnTo>
                  <a:pt x="2322197" y="4572000"/>
                </a:lnTo>
                <a:lnTo>
                  <a:pt x="2249423" y="4495800"/>
                </a:lnTo>
                <a:lnTo>
                  <a:pt x="2180179" y="4419600"/>
                </a:lnTo>
                <a:lnTo>
                  <a:pt x="2145626" y="4394200"/>
                </a:lnTo>
                <a:lnTo>
                  <a:pt x="2122639" y="4368800"/>
                </a:lnTo>
                <a:close/>
              </a:path>
              <a:path w="3274695" h="6870700">
                <a:moveTo>
                  <a:pt x="3274630" y="6172200"/>
                </a:moveTo>
                <a:lnTo>
                  <a:pt x="3267900" y="6172200"/>
                </a:lnTo>
                <a:lnTo>
                  <a:pt x="3274630" y="6197600"/>
                </a:lnTo>
                <a:lnTo>
                  <a:pt x="3274630" y="6172200"/>
                </a:lnTo>
                <a:close/>
              </a:path>
              <a:path w="3274695" h="6870700">
                <a:moveTo>
                  <a:pt x="1353856" y="3581400"/>
                </a:moveTo>
                <a:lnTo>
                  <a:pt x="1076858" y="3581400"/>
                </a:lnTo>
                <a:lnTo>
                  <a:pt x="1110810" y="3606800"/>
                </a:lnTo>
                <a:lnTo>
                  <a:pt x="1247865" y="3759200"/>
                </a:lnTo>
                <a:lnTo>
                  <a:pt x="1282431" y="3784600"/>
                </a:lnTo>
                <a:lnTo>
                  <a:pt x="1421838" y="3937000"/>
                </a:lnTo>
                <a:lnTo>
                  <a:pt x="1456966" y="3962400"/>
                </a:lnTo>
                <a:lnTo>
                  <a:pt x="1598521" y="4114800"/>
                </a:lnTo>
                <a:lnTo>
                  <a:pt x="1634160" y="4140200"/>
                </a:lnTo>
                <a:lnTo>
                  <a:pt x="1705724" y="4216400"/>
                </a:lnTo>
                <a:lnTo>
                  <a:pt x="1671490" y="4254500"/>
                </a:lnTo>
                <a:lnTo>
                  <a:pt x="1637548" y="4305300"/>
                </a:lnTo>
                <a:lnTo>
                  <a:pt x="1603900" y="4343400"/>
                </a:lnTo>
                <a:lnTo>
                  <a:pt x="1570553" y="4381500"/>
                </a:lnTo>
                <a:lnTo>
                  <a:pt x="1537510" y="4419600"/>
                </a:lnTo>
                <a:lnTo>
                  <a:pt x="1504775" y="4470400"/>
                </a:lnTo>
                <a:lnTo>
                  <a:pt x="1472354" y="4508500"/>
                </a:lnTo>
                <a:lnTo>
                  <a:pt x="1440249" y="4546600"/>
                </a:lnTo>
                <a:lnTo>
                  <a:pt x="1408466" y="4584700"/>
                </a:lnTo>
                <a:lnTo>
                  <a:pt x="1377009" y="4635500"/>
                </a:lnTo>
                <a:lnTo>
                  <a:pt x="1345882" y="4673600"/>
                </a:lnTo>
                <a:lnTo>
                  <a:pt x="1315089" y="4711700"/>
                </a:lnTo>
                <a:lnTo>
                  <a:pt x="1284636" y="4749800"/>
                </a:lnTo>
                <a:lnTo>
                  <a:pt x="1254525" y="4800600"/>
                </a:lnTo>
                <a:lnTo>
                  <a:pt x="1224762" y="4838700"/>
                </a:lnTo>
                <a:lnTo>
                  <a:pt x="1195351" y="4876800"/>
                </a:lnTo>
                <a:lnTo>
                  <a:pt x="1166296" y="4914900"/>
                </a:lnTo>
                <a:lnTo>
                  <a:pt x="1137602" y="4965700"/>
                </a:lnTo>
                <a:lnTo>
                  <a:pt x="1109273" y="5003800"/>
                </a:lnTo>
                <a:lnTo>
                  <a:pt x="1081312" y="5041900"/>
                </a:lnTo>
                <a:lnTo>
                  <a:pt x="1053726" y="5080000"/>
                </a:lnTo>
                <a:lnTo>
                  <a:pt x="1026517" y="5130800"/>
                </a:lnTo>
                <a:lnTo>
                  <a:pt x="999691" y="5168900"/>
                </a:lnTo>
                <a:lnTo>
                  <a:pt x="973251" y="5207000"/>
                </a:lnTo>
                <a:lnTo>
                  <a:pt x="947202" y="5257800"/>
                </a:lnTo>
                <a:lnTo>
                  <a:pt x="921548" y="5295900"/>
                </a:lnTo>
                <a:lnTo>
                  <a:pt x="896294" y="5334000"/>
                </a:lnTo>
                <a:lnTo>
                  <a:pt x="871444" y="5372100"/>
                </a:lnTo>
                <a:lnTo>
                  <a:pt x="847002" y="5422900"/>
                </a:lnTo>
                <a:lnTo>
                  <a:pt x="822973" y="5461000"/>
                </a:lnTo>
                <a:lnTo>
                  <a:pt x="799360" y="5499100"/>
                </a:lnTo>
                <a:lnTo>
                  <a:pt x="776169" y="5537200"/>
                </a:lnTo>
                <a:lnTo>
                  <a:pt x="753404" y="5588000"/>
                </a:lnTo>
                <a:lnTo>
                  <a:pt x="731068" y="5626100"/>
                </a:lnTo>
                <a:lnTo>
                  <a:pt x="709167" y="5664200"/>
                </a:lnTo>
                <a:lnTo>
                  <a:pt x="687704" y="5702300"/>
                </a:lnTo>
                <a:lnTo>
                  <a:pt x="721600" y="5740400"/>
                </a:lnTo>
                <a:lnTo>
                  <a:pt x="756015" y="5778500"/>
                </a:lnTo>
                <a:lnTo>
                  <a:pt x="790951" y="5816600"/>
                </a:lnTo>
                <a:lnTo>
                  <a:pt x="826406" y="5854700"/>
                </a:lnTo>
                <a:lnTo>
                  <a:pt x="862380" y="5892800"/>
                </a:lnTo>
                <a:lnTo>
                  <a:pt x="882293" y="5854700"/>
                </a:lnTo>
                <a:lnTo>
                  <a:pt x="902695" y="5803900"/>
                </a:lnTo>
                <a:lnTo>
                  <a:pt x="923580" y="5765800"/>
                </a:lnTo>
                <a:lnTo>
                  <a:pt x="944944" y="5727700"/>
                </a:lnTo>
                <a:lnTo>
                  <a:pt x="966783" y="5676900"/>
                </a:lnTo>
                <a:lnTo>
                  <a:pt x="989091" y="5638800"/>
                </a:lnTo>
                <a:lnTo>
                  <a:pt x="1011865" y="5600700"/>
                </a:lnTo>
                <a:lnTo>
                  <a:pt x="1035099" y="5549900"/>
                </a:lnTo>
                <a:lnTo>
                  <a:pt x="1058788" y="5511800"/>
                </a:lnTo>
                <a:lnTo>
                  <a:pt x="1082929" y="5461000"/>
                </a:lnTo>
                <a:lnTo>
                  <a:pt x="1107515" y="5422900"/>
                </a:lnTo>
                <a:lnTo>
                  <a:pt x="1132544" y="5384800"/>
                </a:lnTo>
                <a:lnTo>
                  <a:pt x="1158009" y="5334000"/>
                </a:lnTo>
                <a:lnTo>
                  <a:pt x="1183906" y="5295900"/>
                </a:lnTo>
                <a:lnTo>
                  <a:pt x="1210230" y="5257800"/>
                </a:lnTo>
                <a:lnTo>
                  <a:pt x="1236977" y="5207000"/>
                </a:lnTo>
                <a:lnTo>
                  <a:pt x="1264143" y="5168900"/>
                </a:lnTo>
                <a:lnTo>
                  <a:pt x="1291721" y="5130800"/>
                </a:lnTo>
                <a:lnTo>
                  <a:pt x="1319708" y="5080000"/>
                </a:lnTo>
                <a:lnTo>
                  <a:pt x="1348099" y="5041900"/>
                </a:lnTo>
                <a:lnTo>
                  <a:pt x="1376890" y="5003800"/>
                </a:lnTo>
                <a:lnTo>
                  <a:pt x="1406074" y="4953000"/>
                </a:lnTo>
                <a:lnTo>
                  <a:pt x="1435649" y="4914900"/>
                </a:lnTo>
                <a:lnTo>
                  <a:pt x="1465609" y="4876800"/>
                </a:lnTo>
                <a:lnTo>
                  <a:pt x="1495949" y="4826000"/>
                </a:lnTo>
                <a:lnTo>
                  <a:pt x="1526664" y="4787900"/>
                </a:lnTo>
                <a:lnTo>
                  <a:pt x="1557751" y="4749800"/>
                </a:lnTo>
                <a:lnTo>
                  <a:pt x="1589204" y="4699000"/>
                </a:lnTo>
                <a:lnTo>
                  <a:pt x="1621019" y="4660900"/>
                </a:lnTo>
                <a:lnTo>
                  <a:pt x="1653190" y="4622800"/>
                </a:lnTo>
                <a:lnTo>
                  <a:pt x="1685714" y="4572000"/>
                </a:lnTo>
                <a:lnTo>
                  <a:pt x="1718585" y="4533900"/>
                </a:lnTo>
                <a:lnTo>
                  <a:pt x="1751799" y="4495800"/>
                </a:lnTo>
                <a:lnTo>
                  <a:pt x="1785351" y="4445000"/>
                </a:lnTo>
                <a:lnTo>
                  <a:pt x="1819236" y="4406900"/>
                </a:lnTo>
                <a:lnTo>
                  <a:pt x="1853450" y="4368800"/>
                </a:lnTo>
                <a:lnTo>
                  <a:pt x="2122639" y="4368800"/>
                </a:lnTo>
                <a:lnTo>
                  <a:pt x="2076665" y="4318000"/>
                </a:lnTo>
                <a:lnTo>
                  <a:pt x="2007912" y="4254500"/>
                </a:lnTo>
                <a:lnTo>
                  <a:pt x="1973618" y="4216400"/>
                </a:lnTo>
                <a:lnTo>
                  <a:pt x="2036725" y="4140200"/>
                </a:lnTo>
                <a:lnTo>
                  <a:pt x="2090047" y="4076700"/>
                </a:lnTo>
                <a:lnTo>
                  <a:pt x="1828368" y="4076700"/>
                </a:lnTo>
                <a:lnTo>
                  <a:pt x="1643291" y="3886200"/>
                </a:lnTo>
                <a:lnTo>
                  <a:pt x="1461350" y="3695700"/>
                </a:lnTo>
                <a:lnTo>
                  <a:pt x="1353856" y="3581400"/>
                </a:lnTo>
                <a:close/>
              </a:path>
              <a:path w="3274695" h="6870700">
                <a:moveTo>
                  <a:pt x="3274630" y="5715000"/>
                </a:moveTo>
                <a:lnTo>
                  <a:pt x="3267900" y="5727700"/>
                </a:lnTo>
                <a:lnTo>
                  <a:pt x="3274630" y="5727700"/>
                </a:lnTo>
                <a:lnTo>
                  <a:pt x="3274630" y="5715000"/>
                </a:lnTo>
                <a:close/>
              </a:path>
              <a:path w="3274695" h="6870700">
                <a:moveTo>
                  <a:pt x="2807495" y="3581400"/>
                </a:moveTo>
                <a:lnTo>
                  <a:pt x="2537599" y="3581400"/>
                </a:lnTo>
                <a:lnTo>
                  <a:pt x="2645558" y="3695700"/>
                </a:lnTo>
                <a:lnTo>
                  <a:pt x="2828264" y="3886200"/>
                </a:lnTo>
                <a:lnTo>
                  <a:pt x="2863628" y="3924300"/>
                </a:lnTo>
                <a:lnTo>
                  <a:pt x="2898788" y="3949700"/>
                </a:lnTo>
                <a:lnTo>
                  <a:pt x="2933738" y="3987800"/>
                </a:lnTo>
                <a:lnTo>
                  <a:pt x="3002977" y="4064000"/>
                </a:lnTo>
                <a:lnTo>
                  <a:pt x="3071284" y="4140200"/>
                </a:lnTo>
                <a:lnTo>
                  <a:pt x="3138601" y="4216400"/>
                </a:lnTo>
                <a:lnTo>
                  <a:pt x="3104573" y="4254500"/>
                </a:lnTo>
                <a:lnTo>
                  <a:pt x="3037336" y="4330700"/>
                </a:lnTo>
                <a:lnTo>
                  <a:pt x="2971218" y="4406900"/>
                </a:lnTo>
                <a:lnTo>
                  <a:pt x="2938589" y="4445000"/>
                </a:lnTo>
                <a:lnTo>
                  <a:pt x="2906252" y="4483100"/>
                </a:lnTo>
                <a:lnTo>
                  <a:pt x="2874211" y="4521200"/>
                </a:lnTo>
                <a:lnTo>
                  <a:pt x="2842470" y="4559300"/>
                </a:lnTo>
                <a:lnTo>
                  <a:pt x="2811034" y="4597400"/>
                </a:lnTo>
                <a:lnTo>
                  <a:pt x="2779907" y="4635500"/>
                </a:lnTo>
                <a:lnTo>
                  <a:pt x="2749092" y="4673600"/>
                </a:lnTo>
                <a:lnTo>
                  <a:pt x="2718595" y="4711700"/>
                </a:lnTo>
                <a:lnTo>
                  <a:pt x="2688418" y="4749800"/>
                </a:lnTo>
                <a:lnTo>
                  <a:pt x="2658566" y="4787900"/>
                </a:lnTo>
                <a:lnTo>
                  <a:pt x="2629044" y="4826000"/>
                </a:lnTo>
                <a:lnTo>
                  <a:pt x="2599855" y="4864100"/>
                </a:lnTo>
                <a:lnTo>
                  <a:pt x="2853064" y="4864100"/>
                </a:lnTo>
                <a:lnTo>
                  <a:pt x="2883263" y="4826000"/>
                </a:lnTo>
                <a:lnTo>
                  <a:pt x="2913809" y="4787900"/>
                </a:lnTo>
                <a:lnTo>
                  <a:pt x="2944696" y="4749800"/>
                </a:lnTo>
                <a:lnTo>
                  <a:pt x="2975919" y="4711700"/>
                </a:lnTo>
                <a:lnTo>
                  <a:pt x="3007475" y="4660900"/>
                </a:lnTo>
                <a:lnTo>
                  <a:pt x="3039358" y="4622800"/>
                </a:lnTo>
                <a:lnTo>
                  <a:pt x="3071563" y="4584700"/>
                </a:lnTo>
                <a:lnTo>
                  <a:pt x="3104086" y="4546600"/>
                </a:lnTo>
                <a:lnTo>
                  <a:pt x="3136922" y="4508500"/>
                </a:lnTo>
                <a:lnTo>
                  <a:pt x="3170067" y="4470400"/>
                </a:lnTo>
                <a:lnTo>
                  <a:pt x="3203515" y="4432300"/>
                </a:lnTo>
                <a:lnTo>
                  <a:pt x="3271304" y="4356100"/>
                </a:lnTo>
                <a:lnTo>
                  <a:pt x="3274630" y="4356100"/>
                </a:lnTo>
                <a:lnTo>
                  <a:pt x="3274630" y="4064000"/>
                </a:lnTo>
                <a:lnTo>
                  <a:pt x="3272231" y="4064000"/>
                </a:lnTo>
                <a:lnTo>
                  <a:pt x="3205976" y="3987800"/>
                </a:lnTo>
                <a:lnTo>
                  <a:pt x="3172552" y="3962400"/>
                </a:lnTo>
                <a:lnTo>
                  <a:pt x="3105105" y="3886200"/>
                </a:lnTo>
                <a:lnTo>
                  <a:pt x="3002422" y="3771900"/>
                </a:lnTo>
                <a:lnTo>
                  <a:pt x="2967786" y="3746500"/>
                </a:lnTo>
                <a:lnTo>
                  <a:pt x="2819711" y="3594100"/>
                </a:lnTo>
                <a:lnTo>
                  <a:pt x="2807495" y="3581400"/>
                </a:lnTo>
                <a:close/>
              </a:path>
              <a:path w="3274695" h="6870700">
                <a:moveTo>
                  <a:pt x="98640" y="2108200"/>
                </a:moveTo>
                <a:lnTo>
                  <a:pt x="78708" y="2159000"/>
                </a:lnTo>
                <a:lnTo>
                  <a:pt x="59444" y="2209800"/>
                </a:lnTo>
                <a:lnTo>
                  <a:pt x="40885" y="2260600"/>
                </a:lnTo>
                <a:lnTo>
                  <a:pt x="23069" y="2311400"/>
                </a:lnTo>
                <a:lnTo>
                  <a:pt x="6032" y="2362200"/>
                </a:lnTo>
                <a:lnTo>
                  <a:pt x="36228" y="2400300"/>
                </a:lnTo>
                <a:lnTo>
                  <a:pt x="66684" y="2438400"/>
                </a:lnTo>
                <a:lnTo>
                  <a:pt x="97396" y="2476500"/>
                </a:lnTo>
                <a:lnTo>
                  <a:pt x="159576" y="2552700"/>
                </a:lnTo>
                <a:lnTo>
                  <a:pt x="222742" y="2628900"/>
                </a:lnTo>
                <a:lnTo>
                  <a:pt x="286868" y="2705100"/>
                </a:lnTo>
                <a:lnTo>
                  <a:pt x="351927" y="2781300"/>
                </a:lnTo>
                <a:lnTo>
                  <a:pt x="417893" y="2857500"/>
                </a:lnTo>
                <a:lnTo>
                  <a:pt x="484740" y="2933700"/>
                </a:lnTo>
                <a:lnTo>
                  <a:pt x="552441" y="3009900"/>
                </a:lnTo>
                <a:lnTo>
                  <a:pt x="620970" y="3086100"/>
                </a:lnTo>
                <a:lnTo>
                  <a:pt x="725257" y="3200400"/>
                </a:lnTo>
                <a:lnTo>
                  <a:pt x="831258" y="3314700"/>
                </a:lnTo>
                <a:lnTo>
                  <a:pt x="938885" y="3429000"/>
                </a:lnTo>
                <a:lnTo>
                  <a:pt x="830658" y="3543300"/>
                </a:lnTo>
                <a:lnTo>
                  <a:pt x="724054" y="3657600"/>
                </a:lnTo>
                <a:lnTo>
                  <a:pt x="619158" y="3771900"/>
                </a:lnTo>
                <a:lnTo>
                  <a:pt x="516055" y="3886200"/>
                </a:lnTo>
                <a:lnTo>
                  <a:pt x="448359" y="3962400"/>
                </a:lnTo>
                <a:lnTo>
                  <a:pt x="381523" y="4038600"/>
                </a:lnTo>
                <a:lnTo>
                  <a:pt x="315573" y="4114800"/>
                </a:lnTo>
                <a:lnTo>
                  <a:pt x="250534" y="4191000"/>
                </a:lnTo>
                <a:lnTo>
                  <a:pt x="186432" y="4267200"/>
                </a:lnTo>
                <a:lnTo>
                  <a:pt x="123292" y="4343400"/>
                </a:lnTo>
                <a:lnTo>
                  <a:pt x="61140" y="4419600"/>
                </a:lnTo>
                <a:lnTo>
                  <a:pt x="30441" y="4457700"/>
                </a:lnTo>
                <a:lnTo>
                  <a:pt x="0" y="4495800"/>
                </a:lnTo>
                <a:lnTo>
                  <a:pt x="16682" y="4546600"/>
                </a:lnTo>
                <a:lnTo>
                  <a:pt x="34190" y="4597400"/>
                </a:lnTo>
                <a:lnTo>
                  <a:pt x="52492" y="4648200"/>
                </a:lnTo>
                <a:lnTo>
                  <a:pt x="71559" y="4699000"/>
                </a:lnTo>
                <a:lnTo>
                  <a:pt x="91363" y="4749800"/>
                </a:lnTo>
                <a:lnTo>
                  <a:pt x="120453" y="4711700"/>
                </a:lnTo>
                <a:lnTo>
                  <a:pt x="149835" y="4673600"/>
                </a:lnTo>
                <a:lnTo>
                  <a:pt x="179507" y="4635500"/>
                </a:lnTo>
                <a:lnTo>
                  <a:pt x="209464" y="4597400"/>
                </a:lnTo>
                <a:lnTo>
                  <a:pt x="239703" y="4546600"/>
                </a:lnTo>
                <a:lnTo>
                  <a:pt x="270221" y="4508500"/>
                </a:lnTo>
                <a:lnTo>
                  <a:pt x="301013" y="4470400"/>
                </a:lnTo>
                <a:lnTo>
                  <a:pt x="332077" y="4432300"/>
                </a:lnTo>
                <a:lnTo>
                  <a:pt x="363408" y="4394200"/>
                </a:lnTo>
                <a:lnTo>
                  <a:pt x="426859" y="4318000"/>
                </a:lnTo>
                <a:lnTo>
                  <a:pt x="491338" y="4241800"/>
                </a:lnTo>
                <a:lnTo>
                  <a:pt x="556817" y="4165600"/>
                </a:lnTo>
                <a:lnTo>
                  <a:pt x="623265" y="4089400"/>
                </a:lnTo>
                <a:lnTo>
                  <a:pt x="656845" y="4051300"/>
                </a:lnTo>
                <a:lnTo>
                  <a:pt x="690656" y="4000500"/>
                </a:lnTo>
                <a:lnTo>
                  <a:pt x="758960" y="3924300"/>
                </a:lnTo>
                <a:lnTo>
                  <a:pt x="828148" y="3848100"/>
                </a:lnTo>
                <a:lnTo>
                  <a:pt x="933526" y="3733800"/>
                </a:lnTo>
                <a:lnTo>
                  <a:pt x="1040733" y="3619500"/>
                </a:lnTo>
                <a:lnTo>
                  <a:pt x="1076858" y="3581400"/>
                </a:lnTo>
                <a:lnTo>
                  <a:pt x="1353856" y="3581400"/>
                </a:lnTo>
                <a:lnTo>
                  <a:pt x="1212659" y="3429000"/>
                </a:lnTo>
                <a:lnTo>
                  <a:pt x="1342891" y="3289300"/>
                </a:lnTo>
                <a:lnTo>
                  <a:pt x="1077950" y="3289300"/>
                </a:lnTo>
                <a:lnTo>
                  <a:pt x="1006236" y="3213100"/>
                </a:lnTo>
                <a:lnTo>
                  <a:pt x="970676" y="3162300"/>
                </a:lnTo>
                <a:lnTo>
                  <a:pt x="865227" y="3048000"/>
                </a:lnTo>
                <a:lnTo>
                  <a:pt x="795987" y="2971800"/>
                </a:lnTo>
                <a:lnTo>
                  <a:pt x="727628" y="2895600"/>
                </a:lnTo>
                <a:lnTo>
                  <a:pt x="660178" y="2819400"/>
                </a:lnTo>
                <a:lnTo>
                  <a:pt x="593665" y="2743200"/>
                </a:lnTo>
                <a:lnTo>
                  <a:pt x="560768" y="2692400"/>
                </a:lnTo>
                <a:lnTo>
                  <a:pt x="495712" y="2616200"/>
                </a:lnTo>
                <a:lnTo>
                  <a:pt x="431663" y="2540000"/>
                </a:lnTo>
                <a:lnTo>
                  <a:pt x="400025" y="2501900"/>
                </a:lnTo>
                <a:lnTo>
                  <a:pt x="368649" y="2463800"/>
                </a:lnTo>
                <a:lnTo>
                  <a:pt x="337539" y="2425700"/>
                </a:lnTo>
                <a:lnTo>
                  <a:pt x="306697" y="2387600"/>
                </a:lnTo>
                <a:lnTo>
                  <a:pt x="276129" y="2349500"/>
                </a:lnTo>
                <a:lnTo>
                  <a:pt x="245837" y="2311400"/>
                </a:lnTo>
                <a:lnTo>
                  <a:pt x="215824" y="2273300"/>
                </a:lnTo>
                <a:lnTo>
                  <a:pt x="186095" y="2222500"/>
                </a:lnTo>
                <a:lnTo>
                  <a:pt x="156652" y="2184400"/>
                </a:lnTo>
                <a:lnTo>
                  <a:pt x="127499" y="2146300"/>
                </a:lnTo>
                <a:lnTo>
                  <a:pt x="98640" y="2108200"/>
                </a:lnTo>
                <a:close/>
              </a:path>
              <a:path w="3274695" h="6870700">
                <a:moveTo>
                  <a:pt x="3274630" y="4356100"/>
                </a:moveTo>
                <a:lnTo>
                  <a:pt x="3271304" y="4356100"/>
                </a:lnTo>
                <a:lnTo>
                  <a:pt x="3274630" y="4368800"/>
                </a:lnTo>
                <a:lnTo>
                  <a:pt x="3274630" y="4356100"/>
                </a:lnTo>
                <a:close/>
              </a:path>
              <a:path w="3274695" h="6870700">
                <a:moveTo>
                  <a:pt x="2104100" y="2794000"/>
                </a:moveTo>
                <a:lnTo>
                  <a:pt x="1831936" y="2794000"/>
                </a:lnTo>
                <a:lnTo>
                  <a:pt x="1895771" y="2870200"/>
                </a:lnTo>
                <a:lnTo>
                  <a:pt x="1960474" y="2946400"/>
                </a:lnTo>
                <a:lnTo>
                  <a:pt x="2026022" y="3022600"/>
                </a:lnTo>
                <a:lnTo>
                  <a:pt x="2092396" y="3098800"/>
                </a:lnTo>
                <a:lnTo>
                  <a:pt x="2193455" y="3213100"/>
                </a:lnTo>
                <a:lnTo>
                  <a:pt x="2296249" y="3327400"/>
                </a:lnTo>
                <a:lnTo>
                  <a:pt x="2330887" y="3352800"/>
                </a:lnTo>
                <a:lnTo>
                  <a:pt x="2400706" y="3429000"/>
                </a:lnTo>
                <a:lnTo>
                  <a:pt x="2330629" y="3505200"/>
                </a:lnTo>
                <a:lnTo>
                  <a:pt x="2226748" y="3619500"/>
                </a:lnTo>
                <a:lnTo>
                  <a:pt x="2124459" y="3733800"/>
                </a:lnTo>
                <a:lnTo>
                  <a:pt x="2023884" y="3848100"/>
                </a:lnTo>
                <a:lnTo>
                  <a:pt x="1957846" y="3924300"/>
                </a:lnTo>
                <a:lnTo>
                  <a:pt x="1892662" y="4000500"/>
                </a:lnTo>
                <a:lnTo>
                  <a:pt x="1828368" y="4076700"/>
                </a:lnTo>
                <a:lnTo>
                  <a:pt x="2090047" y="4076700"/>
                </a:lnTo>
                <a:lnTo>
                  <a:pt x="2133110" y="4025900"/>
                </a:lnTo>
                <a:lnTo>
                  <a:pt x="2198477" y="3949700"/>
                </a:lnTo>
                <a:lnTo>
                  <a:pt x="2231483" y="3924300"/>
                </a:lnTo>
                <a:lnTo>
                  <a:pt x="2298122" y="3848100"/>
                </a:lnTo>
                <a:lnTo>
                  <a:pt x="2399601" y="3733800"/>
                </a:lnTo>
                <a:lnTo>
                  <a:pt x="2502821" y="3619500"/>
                </a:lnTo>
                <a:lnTo>
                  <a:pt x="2537599" y="3581400"/>
                </a:lnTo>
                <a:lnTo>
                  <a:pt x="2807495" y="3581400"/>
                </a:lnTo>
                <a:lnTo>
                  <a:pt x="2746587" y="3517900"/>
                </a:lnTo>
                <a:lnTo>
                  <a:pt x="2710292" y="3467100"/>
                </a:lnTo>
                <a:lnTo>
                  <a:pt x="2674188" y="3429000"/>
                </a:lnTo>
                <a:lnTo>
                  <a:pt x="2807849" y="3289300"/>
                </a:lnTo>
                <a:lnTo>
                  <a:pt x="2538539" y="3289300"/>
                </a:lnTo>
                <a:lnTo>
                  <a:pt x="2435249" y="3175000"/>
                </a:lnTo>
                <a:lnTo>
                  <a:pt x="2333693" y="3060700"/>
                </a:lnTo>
                <a:lnTo>
                  <a:pt x="2267007" y="2984500"/>
                </a:lnTo>
                <a:lnTo>
                  <a:pt x="2201175" y="2908300"/>
                </a:lnTo>
                <a:lnTo>
                  <a:pt x="2136230" y="2832100"/>
                </a:lnTo>
                <a:lnTo>
                  <a:pt x="2104100" y="2794000"/>
                </a:lnTo>
                <a:close/>
              </a:path>
              <a:path w="3274695" h="6870700">
                <a:moveTo>
                  <a:pt x="876325" y="965200"/>
                </a:moveTo>
                <a:lnTo>
                  <a:pt x="840195" y="1003300"/>
                </a:lnTo>
                <a:lnTo>
                  <a:pt x="804631" y="1041400"/>
                </a:lnTo>
                <a:lnTo>
                  <a:pt x="769603" y="1079500"/>
                </a:lnTo>
                <a:lnTo>
                  <a:pt x="735078" y="1117600"/>
                </a:lnTo>
                <a:lnTo>
                  <a:pt x="701027" y="1155700"/>
                </a:lnTo>
                <a:lnTo>
                  <a:pt x="722219" y="1193800"/>
                </a:lnTo>
                <a:lnTo>
                  <a:pt x="743852" y="1231900"/>
                </a:lnTo>
                <a:lnTo>
                  <a:pt x="765920" y="1282700"/>
                </a:lnTo>
                <a:lnTo>
                  <a:pt x="788419" y="1320800"/>
                </a:lnTo>
                <a:lnTo>
                  <a:pt x="811345" y="1358900"/>
                </a:lnTo>
                <a:lnTo>
                  <a:pt x="834694" y="1397000"/>
                </a:lnTo>
                <a:lnTo>
                  <a:pt x="858461" y="1447800"/>
                </a:lnTo>
                <a:lnTo>
                  <a:pt x="882642" y="1485900"/>
                </a:lnTo>
                <a:lnTo>
                  <a:pt x="907233" y="1524000"/>
                </a:lnTo>
                <a:lnTo>
                  <a:pt x="932228" y="1574800"/>
                </a:lnTo>
                <a:lnTo>
                  <a:pt x="957625" y="1612900"/>
                </a:lnTo>
                <a:lnTo>
                  <a:pt x="983418" y="1651000"/>
                </a:lnTo>
                <a:lnTo>
                  <a:pt x="1009603" y="1689100"/>
                </a:lnTo>
                <a:lnTo>
                  <a:pt x="1036176" y="1739900"/>
                </a:lnTo>
                <a:lnTo>
                  <a:pt x="1063132" y="1778000"/>
                </a:lnTo>
                <a:lnTo>
                  <a:pt x="1090467" y="1816100"/>
                </a:lnTo>
                <a:lnTo>
                  <a:pt x="1118177" y="1854200"/>
                </a:lnTo>
                <a:lnTo>
                  <a:pt x="1146257" y="1905000"/>
                </a:lnTo>
                <a:lnTo>
                  <a:pt x="1174703" y="1943100"/>
                </a:lnTo>
                <a:lnTo>
                  <a:pt x="1203511" y="1981200"/>
                </a:lnTo>
                <a:lnTo>
                  <a:pt x="1232676" y="2019300"/>
                </a:lnTo>
                <a:lnTo>
                  <a:pt x="1262194" y="2070100"/>
                </a:lnTo>
                <a:lnTo>
                  <a:pt x="1292060" y="2108200"/>
                </a:lnTo>
                <a:lnTo>
                  <a:pt x="1322270" y="2146300"/>
                </a:lnTo>
                <a:lnTo>
                  <a:pt x="1352821" y="2197100"/>
                </a:lnTo>
                <a:lnTo>
                  <a:pt x="1383706" y="2235200"/>
                </a:lnTo>
                <a:lnTo>
                  <a:pt x="1414923" y="2273300"/>
                </a:lnTo>
                <a:lnTo>
                  <a:pt x="1446467" y="2311400"/>
                </a:lnTo>
                <a:lnTo>
                  <a:pt x="1478333" y="2362200"/>
                </a:lnTo>
                <a:lnTo>
                  <a:pt x="1510517" y="2400300"/>
                </a:lnTo>
                <a:lnTo>
                  <a:pt x="1543014" y="2438400"/>
                </a:lnTo>
                <a:lnTo>
                  <a:pt x="1575821" y="2476500"/>
                </a:lnTo>
                <a:lnTo>
                  <a:pt x="1608933" y="2527300"/>
                </a:lnTo>
                <a:lnTo>
                  <a:pt x="1642345" y="2565400"/>
                </a:lnTo>
                <a:lnTo>
                  <a:pt x="1676054" y="2603500"/>
                </a:lnTo>
                <a:lnTo>
                  <a:pt x="1710054" y="2654300"/>
                </a:lnTo>
                <a:lnTo>
                  <a:pt x="1674092" y="2679700"/>
                </a:lnTo>
                <a:lnTo>
                  <a:pt x="1531128" y="2832100"/>
                </a:lnTo>
                <a:lnTo>
                  <a:pt x="1495621" y="2857500"/>
                </a:lnTo>
                <a:lnTo>
                  <a:pt x="1354604" y="3009900"/>
                </a:lnTo>
                <a:lnTo>
                  <a:pt x="1319616" y="3035300"/>
                </a:lnTo>
                <a:lnTo>
                  <a:pt x="1215327" y="3149600"/>
                </a:lnTo>
                <a:lnTo>
                  <a:pt x="1180798" y="3175000"/>
                </a:lnTo>
                <a:lnTo>
                  <a:pt x="1077950" y="3289300"/>
                </a:lnTo>
                <a:lnTo>
                  <a:pt x="1342891" y="3289300"/>
                </a:lnTo>
                <a:lnTo>
                  <a:pt x="1390727" y="3238500"/>
                </a:lnTo>
                <a:lnTo>
                  <a:pt x="1426785" y="3213100"/>
                </a:lnTo>
                <a:lnTo>
                  <a:pt x="1609110" y="3022600"/>
                </a:lnTo>
                <a:lnTo>
                  <a:pt x="1831936" y="2794000"/>
                </a:lnTo>
                <a:lnTo>
                  <a:pt x="2104100" y="2794000"/>
                </a:lnTo>
                <a:lnTo>
                  <a:pt x="2040546" y="2717800"/>
                </a:lnTo>
                <a:lnTo>
                  <a:pt x="2009130" y="2692400"/>
                </a:lnTo>
                <a:lnTo>
                  <a:pt x="1977961" y="2654300"/>
                </a:lnTo>
                <a:lnTo>
                  <a:pt x="2046857" y="2578100"/>
                </a:lnTo>
                <a:lnTo>
                  <a:pt x="2116032" y="2514600"/>
                </a:lnTo>
                <a:lnTo>
                  <a:pt x="2127594" y="2501900"/>
                </a:lnTo>
                <a:lnTo>
                  <a:pt x="1858721" y="2501900"/>
                </a:lnTo>
                <a:lnTo>
                  <a:pt x="1824739" y="2463800"/>
                </a:lnTo>
                <a:lnTo>
                  <a:pt x="1791088" y="2413000"/>
                </a:lnTo>
                <a:lnTo>
                  <a:pt x="1757771" y="2374900"/>
                </a:lnTo>
                <a:lnTo>
                  <a:pt x="1724793" y="2336800"/>
                </a:lnTo>
                <a:lnTo>
                  <a:pt x="1692160" y="2286000"/>
                </a:lnTo>
                <a:lnTo>
                  <a:pt x="1659875" y="2247900"/>
                </a:lnTo>
                <a:lnTo>
                  <a:pt x="1627943" y="2209800"/>
                </a:lnTo>
                <a:lnTo>
                  <a:pt x="1596369" y="2159000"/>
                </a:lnTo>
                <a:lnTo>
                  <a:pt x="1565157" y="2120900"/>
                </a:lnTo>
                <a:lnTo>
                  <a:pt x="1534313" y="2082800"/>
                </a:lnTo>
                <a:lnTo>
                  <a:pt x="1503840" y="2032000"/>
                </a:lnTo>
                <a:lnTo>
                  <a:pt x="1473743" y="1993900"/>
                </a:lnTo>
                <a:lnTo>
                  <a:pt x="1444027" y="1943100"/>
                </a:lnTo>
                <a:lnTo>
                  <a:pt x="1414697" y="1905000"/>
                </a:lnTo>
                <a:lnTo>
                  <a:pt x="1385757" y="1866900"/>
                </a:lnTo>
                <a:lnTo>
                  <a:pt x="1357212" y="1816100"/>
                </a:lnTo>
                <a:lnTo>
                  <a:pt x="1329066" y="1778000"/>
                </a:lnTo>
                <a:lnTo>
                  <a:pt x="1301324" y="1739900"/>
                </a:lnTo>
                <a:lnTo>
                  <a:pt x="1273991" y="1689100"/>
                </a:lnTo>
                <a:lnTo>
                  <a:pt x="1247071" y="1651000"/>
                </a:lnTo>
                <a:lnTo>
                  <a:pt x="1220569" y="1612900"/>
                </a:lnTo>
                <a:lnTo>
                  <a:pt x="1194489" y="1562100"/>
                </a:lnTo>
                <a:lnTo>
                  <a:pt x="1168836" y="1524000"/>
                </a:lnTo>
                <a:lnTo>
                  <a:pt x="1143616" y="1485900"/>
                </a:lnTo>
                <a:lnTo>
                  <a:pt x="1118831" y="1435100"/>
                </a:lnTo>
                <a:lnTo>
                  <a:pt x="1094488" y="1397000"/>
                </a:lnTo>
                <a:lnTo>
                  <a:pt x="1070590" y="1358900"/>
                </a:lnTo>
                <a:lnTo>
                  <a:pt x="1047142" y="1308100"/>
                </a:lnTo>
                <a:lnTo>
                  <a:pt x="1024150" y="1270000"/>
                </a:lnTo>
                <a:lnTo>
                  <a:pt x="1001617" y="1219200"/>
                </a:lnTo>
                <a:lnTo>
                  <a:pt x="979547" y="1181100"/>
                </a:lnTo>
                <a:lnTo>
                  <a:pt x="957947" y="1143000"/>
                </a:lnTo>
                <a:lnTo>
                  <a:pt x="936820" y="1092200"/>
                </a:lnTo>
                <a:lnTo>
                  <a:pt x="916171" y="1054100"/>
                </a:lnTo>
                <a:lnTo>
                  <a:pt x="896004" y="1016000"/>
                </a:lnTo>
                <a:lnTo>
                  <a:pt x="876325" y="965200"/>
                </a:lnTo>
                <a:close/>
              </a:path>
              <a:path w="3274695" h="6870700">
                <a:moveTo>
                  <a:pt x="2859667" y="2006600"/>
                </a:moveTo>
                <a:lnTo>
                  <a:pt x="2606674" y="2006600"/>
                </a:lnTo>
                <a:lnTo>
                  <a:pt x="2635641" y="2044700"/>
                </a:lnTo>
                <a:lnTo>
                  <a:pt x="2664936" y="2082800"/>
                </a:lnTo>
                <a:lnTo>
                  <a:pt x="2694555" y="2120900"/>
                </a:lnTo>
                <a:lnTo>
                  <a:pt x="2724497" y="2159000"/>
                </a:lnTo>
                <a:lnTo>
                  <a:pt x="2754757" y="2197100"/>
                </a:lnTo>
                <a:lnTo>
                  <a:pt x="2785332" y="2235200"/>
                </a:lnTo>
                <a:lnTo>
                  <a:pt x="2816219" y="2273300"/>
                </a:lnTo>
                <a:lnTo>
                  <a:pt x="2847415" y="2311400"/>
                </a:lnTo>
                <a:lnTo>
                  <a:pt x="2878916" y="2349500"/>
                </a:lnTo>
                <a:lnTo>
                  <a:pt x="2910719" y="2387600"/>
                </a:lnTo>
                <a:lnTo>
                  <a:pt x="2942822" y="2425700"/>
                </a:lnTo>
                <a:lnTo>
                  <a:pt x="2975220" y="2463800"/>
                </a:lnTo>
                <a:lnTo>
                  <a:pt x="3007911" y="2501900"/>
                </a:lnTo>
                <a:lnTo>
                  <a:pt x="3040891" y="2552700"/>
                </a:lnTo>
                <a:lnTo>
                  <a:pt x="3074157" y="2590800"/>
                </a:lnTo>
                <a:lnTo>
                  <a:pt x="3141535" y="2667000"/>
                </a:lnTo>
                <a:lnTo>
                  <a:pt x="3107857" y="2692400"/>
                </a:lnTo>
                <a:lnTo>
                  <a:pt x="3039760" y="2768600"/>
                </a:lnTo>
                <a:lnTo>
                  <a:pt x="2970702" y="2844800"/>
                </a:lnTo>
                <a:lnTo>
                  <a:pt x="2900711" y="2921000"/>
                </a:lnTo>
                <a:lnTo>
                  <a:pt x="2865373" y="2946400"/>
                </a:lnTo>
                <a:lnTo>
                  <a:pt x="2792940" y="3022600"/>
                </a:lnTo>
                <a:lnTo>
                  <a:pt x="2683071" y="3136900"/>
                </a:lnTo>
                <a:lnTo>
                  <a:pt x="2538539" y="3289300"/>
                </a:lnTo>
                <a:lnTo>
                  <a:pt x="2807849" y="3289300"/>
                </a:lnTo>
                <a:lnTo>
                  <a:pt x="2931228" y="3162300"/>
                </a:lnTo>
                <a:lnTo>
                  <a:pt x="3003447" y="3098800"/>
                </a:lnTo>
                <a:lnTo>
                  <a:pt x="3072531" y="3022600"/>
                </a:lnTo>
                <a:lnTo>
                  <a:pt x="3140709" y="2946400"/>
                </a:lnTo>
                <a:lnTo>
                  <a:pt x="3174463" y="2921000"/>
                </a:lnTo>
                <a:lnTo>
                  <a:pt x="3241308" y="2844800"/>
                </a:lnTo>
                <a:lnTo>
                  <a:pt x="3274402" y="2806700"/>
                </a:lnTo>
                <a:lnTo>
                  <a:pt x="3274630" y="2806700"/>
                </a:lnTo>
                <a:lnTo>
                  <a:pt x="3274630" y="2514600"/>
                </a:lnTo>
                <a:lnTo>
                  <a:pt x="3174483" y="2400300"/>
                </a:lnTo>
                <a:lnTo>
                  <a:pt x="3141539" y="2362200"/>
                </a:lnTo>
                <a:lnTo>
                  <a:pt x="3108911" y="2324100"/>
                </a:lnTo>
                <a:lnTo>
                  <a:pt x="3076603" y="2286000"/>
                </a:lnTo>
                <a:lnTo>
                  <a:pt x="3044617" y="2247900"/>
                </a:lnTo>
                <a:lnTo>
                  <a:pt x="3012957" y="2209800"/>
                </a:lnTo>
                <a:lnTo>
                  <a:pt x="2981627" y="2171700"/>
                </a:lnTo>
                <a:lnTo>
                  <a:pt x="2950629" y="2133600"/>
                </a:lnTo>
                <a:lnTo>
                  <a:pt x="2919968" y="2095500"/>
                </a:lnTo>
                <a:lnTo>
                  <a:pt x="2889646" y="2044700"/>
                </a:lnTo>
                <a:lnTo>
                  <a:pt x="2859667" y="2006600"/>
                </a:lnTo>
                <a:close/>
              </a:path>
              <a:path w="3274695" h="6870700">
                <a:moveTo>
                  <a:pt x="1937384" y="266700"/>
                </a:moveTo>
                <a:lnTo>
                  <a:pt x="1895104" y="279400"/>
                </a:lnTo>
                <a:lnTo>
                  <a:pt x="1853190" y="304800"/>
                </a:lnTo>
                <a:lnTo>
                  <a:pt x="1811634" y="317500"/>
                </a:lnTo>
                <a:lnTo>
                  <a:pt x="1770428" y="342900"/>
                </a:lnTo>
                <a:lnTo>
                  <a:pt x="1729562" y="355600"/>
                </a:lnTo>
                <a:lnTo>
                  <a:pt x="1742723" y="406400"/>
                </a:lnTo>
                <a:lnTo>
                  <a:pt x="1756580" y="457200"/>
                </a:lnTo>
                <a:lnTo>
                  <a:pt x="1771124" y="495300"/>
                </a:lnTo>
                <a:lnTo>
                  <a:pt x="1786351" y="546100"/>
                </a:lnTo>
                <a:lnTo>
                  <a:pt x="1802254" y="584200"/>
                </a:lnTo>
                <a:lnTo>
                  <a:pt x="1818826" y="635000"/>
                </a:lnTo>
                <a:lnTo>
                  <a:pt x="1836062" y="673100"/>
                </a:lnTo>
                <a:lnTo>
                  <a:pt x="1853954" y="723900"/>
                </a:lnTo>
                <a:lnTo>
                  <a:pt x="1872496" y="774700"/>
                </a:lnTo>
                <a:lnTo>
                  <a:pt x="1891683" y="812800"/>
                </a:lnTo>
                <a:lnTo>
                  <a:pt x="1911507" y="863600"/>
                </a:lnTo>
                <a:lnTo>
                  <a:pt x="1931962" y="901700"/>
                </a:lnTo>
                <a:lnTo>
                  <a:pt x="1953042" y="952500"/>
                </a:lnTo>
                <a:lnTo>
                  <a:pt x="1974741" y="990600"/>
                </a:lnTo>
                <a:lnTo>
                  <a:pt x="1997053" y="1041400"/>
                </a:lnTo>
                <a:lnTo>
                  <a:pt x="2019970" y="1092200"/>
                </a:lnTo>
                <a:lnTo>
                  <a:pt x="2043486" y="1130300"/>
                </a:lnTo>
                <a:lnTo>
                  <a:pt x="2067596" y="1181100"/>
                </a:lnTo>
                <a:lnTo>
                  <a:pt x="2092293" y="1219200"/>
                </a:lnTo>
                <a:lnTo>
                  <a:pt x="2117570" y="1270000"/>
                </a:lnTo>
                <a:lnTo>
                  <a:pt x="2143421" y="1320800"/>
                </a:lnTo>
                <a:lnTo>
                  <a:pt x="2169841" y="1358900"/>
                </a:lnTo>
                <a:lnTo>
                  <a:pt x="2196821" y="1409700"/>
                </a:lnTo>
                <a:lnTo>
                  <a:pt x="2224357" y="1447800"/>
                </a:lnTo>
                <a:lnTo>
                  <a:pt x="2252441" y="1498600"/>
                </a:lnTo>
                <a:lnTo>
                  <a:pt x="2281068" y="1536700"/>
                </a:lnTo>
                <a:lnTo>
                  <a:pt x="2310231" y="1587500"/>
                </a:lnTo>
                <a:lnTo>
                  <a:pt x="2339923" y="1638300"/>
                </a:lnTo>
                <a:lnTo>
                  <a:pt x="2370139" y="1676400"/>
                </a:lnTo>
                <a:lnTo>
                  <a:pt x="2400872" y="1727200"/>
                </a:lnTo>
                <a:lnTo>
                  <a:pt x="2432115" y="1765300"/>
                </a:lnTo>
                <a:lnTo>
                  <a:pt x="2463863" y="1816100"/>
                </a:lnTo>
                <a:lnTo>
                  <a:pt x="2496108" y="1854200"/>
                </a:lnTo>
                <a:lnTo>
                  <a:pt x="2461679" y="1892300"/>
                </a:lnTo>
                <a:lnTo>
                  <a:pt x="2426792" y="1930400"/>
                </a:lnTo>
                <a:lnTo>
                  <a:pt x="2391461" y="1968500"/>
                </a:lnTo>
                <a:lnTo>
                  <a:pt x="2355701" y="2006600"/>
                </a:lnTo>
                <a:lnTo>
                  <a:pt x="2319527" y="2044700"/>
                </a:lnTo>
                <a:lnTo>
                  <a:pt x="2282954" y="2082800"/>
                </a:lnTo>
                <a:lnTo>
                  <a:pt x="2245997" y="2120900"/>
                </a:lnTo>
                <a:lnTo>
                  <a:pt x="2208669" y="2159000"/>
                </a:lnTo>
                <a:lnTo>
                  <a:pt x="2132964" y="2235200"/>
                </a:lnTo>
                <a:lnTo>
                  <a:pt x="2098442" y="2273300"/>
                </a:lnTo>
                <a:lnTo>
                  <a:pt x="2063982" y="2298700"/>
                </a:lnTo>
                <a:lnTo>
                  <a:pt x="2029587" y="2336800"/>
                </a:lnTo>
                <a:lnTo>
                  <a:pt x="1995262" y="2362200"/>
                </a:lnTo>
                <a:lnTo>
                  <a:pt x="1926832" y="2438400"/>
                </a:lnTo>
                <a:lnTo>
                  <a:pt x="1892734" y="2463800"/>
                </a:lnTo>
                <a:lnTo>
                  <a:pt x="1858721" y="2501900"/>
                </a:lnTo>
                <a:lnTo>
                  <a:pt x="2127594" y="2501900"/>
                </a:lnTo>
                <a:lnTo>
                  <a:pt x="2185469" y="2438400"/>
                </a:lnTo>
                <a:lnTo>
                  <a:pt x="2220281" y="2413000"/>
                </a:lnTo>
                <a:lnTo>
                  <a:pt x="2255151" y="2374900"/>
                </a:lnTo>
                <a:lnTo>
                  <a:pt x="2327980" y="2298700"/>
                </a:lnTo>
                <a:lnTo>
                  <a:pt x="2363954" y="2260600"/>
                </a:lnTo>
                <a:lnTo>
                  <a:pt x="2399622" y="2235200"/>
                </a:lnTo>
                <a:lnTo>
                  <a:pt x="2470003" y="2159000"/>
                </a:lnTo>
                <a:lnTo>
                  <a:pt x="2504697" y="2120900"/>
                </a:lnTo>
                <a:lnTo>
                  <a:pt x="2539046" y="2082800"/>
                </a:lnTo>
                <a:lnTo>
                  <a:pt x="2573042" y="2044700"/>
                </a:lnTo>
                <a:lnTo>
                  <a:pt x="2606674" y="2006600"/>
                </a:lnTo>
                <a:lnTo>
                  <a:pt x="2859667" y="2006600"/>
                </a:lnTo>
                <a:lnTo>
                  <a:pt x="2830035" y="1968500"/>
                </a:lnTo>
                <a:lnTo>
                  <a:pt x="2800753" y="1930400"/>
                </a:lnTo>
                <a:lnTo>
                  <a:pt x="2771823" y="1892300"/>
                </a:lnTo>
                <a:lnTo>
                  <a:pt x="2743250" y="1854200"/>
                </a:lnTo>
                <a:lnTo>
                  <a:pt x="2777197" y="1816100"/>
                </a:lnTo>
                <a:lnTo>
                  <a:pt x="2810689" y="1778000"/>
                </a:lnTo>
                <a:lnTo>
                  <a:pt x="2843719" y="1739900"/>
                </a:lnTo>
                <a:lnTo>
                  <a:pt x="2876281" y="1701800"/>
                </a:lnTo>
                <a:lnTo>
                  <a:pt x="2634081" y="1701800"/>
                </a:lnTo>
                <a:lnTo>
                  <a:pt x="2603142" y="1663700"/>
                </a:lnTo>
                <a:lnTo>
                  <a:pt x="2572728" y="1612900"/>
                </a:lnTo>
                <a:lnTo>
                  <a:pt x="2542846" y="1574800"/>
                </a:lnTo>
                <a:lnTo>
                  <a:pt x="2513501" y="1524000"/>
                </a:lnTo>
                <a:lnTo>
                  <a:pt x="2484702" y="1473200"/>
                </a:lnTo>
                <a:lnTo>
                  <a:pt x="2456454" y="1435100"/>
                </a:lnTo>
                <a:lnTo>
                  <a:pt x="2428764" y="1384300"/>
                </a:lnTo>
                <a:lnTo>
                  <a:pt x="2401639" y="1346200"/>
                </a:lnTo>
                <a:lnTo>
                  <a:pt x="2375085" y="1295400"/>
                </a:lnTo>
                <a:lnTo>
                  <a:pt x="2349110" y="1257300"/>
                </a:lnTo>
                <a:lnTo>
                  <a:pt x="2323719" y="1206500"/>
                </a:lnTo>
                <a:lnTo>
                  <a:pt x="2298920" y="1168400"/>
                </a:lnTo>
                <a:lnTo>
                  <a:pt x="2274719" y="1117600"/>
                </a:lnTo>
                <a:lnTo>
                  <a:pt x="2251122" y="1079500"/>
                </a:lnTo>
                <a:lnTo>
                  <a:pt x="2228137" y="1028700"/>
                </a:lnTo>
                <a:lnTo>
                  <a:pt x="2205770" y="990600"/>
                </a:lnTo>
                <a:lnTo>
                  <a:pt x="2184028" y="939800"/>
                </a:lnTo>
                <a:lnTo>
                  <a:pt x="2162917" y="889000"/>
                </a:lnTo>
                <a:lnTo>
                  <a:pt x="2142444" y="850900"/>
                </a:lnTo>
                <a:lnTo>
                  <a:pt x="2122616" y="800100"/>
                </a:lnTo>
                <a:lnTo>
                  <a:pt x="2103439" y="762000"/>
                </a:lnTo>
                <a:lnTo>
                  <a:pt x="2084920" y="711200"/>
                </a:lnTo>
                <a:lnTo>
                  <a:pt x="2067066" y="673100"/>
                </a:lnTo>
                <a:lnTo>
                  <a:pt x="2049883" y="622300"/>
                </a:lnTo>
                <a:lnTo>
                  <a:pt x="2033378" y="584200"/>
                </a:lnTo>
                <a:lnTo>
                  <a:pt x="2017558" y="533400"/>
                </a:lnTo>
                <a:lnTo>
                  <a:pt x="2002428" y="495300"/>
                </a:lnTo>
                <a:lnTo>
                  <a:pt x="1987997" y="444500"/>
                </a:lnTo>
                <a:lnTo>
                  <a:pt x="1974271" y="406400"/>
                </a:lnTo>
                <a:lnTo>
                  <a:pt x="1961255" y="355600"/>
                </a:lnTo>
                <a:lnTo>
                  <a:pt x="1948958" y="304800"/>
                </a:lnTo>
                <a:lnTo>
                  <a:pt x="1937384" y="266700"/>
                </a:lnTo>
                <a:close/>
              </a:path>
              <a:path w="3274695" h="6870700">
                <a:moveTo>
                  <a:pt x="3154387" y="0"/>
                </a:moveTo>
                <a:lnTo>
                  <a:pt x="3049093" y="0"/>
                </a:lnTo>
                <a:lnTo>
                  <a:pt x="2996804" y="12700"/>
                </a:lnTo>
                <a:lnTo>
                  <a:pt x="2892965" y="12700"/>
                </a:lnTo>
                <a:lnTo>
                  <a:pt x="2841421" y="25400"/>
                </a:lnTo>
                <a:lnTo>
                  <a:pt x="2848003" y="63500"/>
                </a:lnTo>
                <a:lnTo>
                  <a:pt x="2855660" y="114300"/>
                </a:lnTo>
                <a:lnTo>
                  <a:pt x="2864380" y="165100"/>
                </a:lnTo>
                <a:lnTo>
                  <a:pt x="2874150" y="203200"/>
                </a:lnTo>
                <a:lnTo>
                  <a:pt x="2884959" y="254000"/>
                </a:lnTo>
                <a:lnTo>
                  <a:pt x="2896795" y="304800"/>
                </a:lnTo>
                <a:lnTo>
                  <a:pt x="2909644" y="342900"/>
                </a:lnTo>
                <a:lnTo>
                  <a:pt x="2923497" y="393700"/>
                </a:lnTo>
                <a:lnTo>
                  <a:pt x="2938340" y="444500"/>
                </a:lnTo>
                <a:lnTo>
                  <a:pt x="2954161" y="482600"/>
                </a:lnTo>
                <a:lnTo>
                  <a:pt x="2970948" y="533400"/>
                </a:lnTo>
                <a:lnTo>
                  <a:pt x="2988690" y="584200"/>
                </a:lnTo>
                <a:lnTo>
                  <a:pt x="3007374" y="622300"/>
                </a:lnTo>
                <a:lnTo>
                  <a:pt x="3026988" y="673100"/>
                </a:lnTo>
                <a:lnTo>
                  <a:pt x="3047520" y="723900"/>
                </a:lnTo>
                <a:lnTo>
                  <a:pt x="3068959" y="762000"/>
                </a:lnTo>
                <a:lnTo>
                  <a:pt x="3091291" y="812800"/>
                </a:lnTo>
                <a:lnTo>
                  <a:pt x="3114505" y="863600"/>
                </a:lnTo>
                <a:lnTo>
                  <a:pt x="3138589" y="901700"/>
                </a:lnTo>
                <a:lnTo>
                  <a:pt x="3163531" y="952500"/>
                </a:lnTo>
                <a:lnTo>
                  <a:pt x="3140791" y="990600"/>
                </a:lnTo>
                <a:lnTo>
                  <a:pt x="3117184" y="1028700"/>
                </a:lnTo>
                <a:lnTo>
                  <a:pt x="3092724" y="1079500"/>
                </a:lnTo>
                <a:lnTo>
                  <a:pt x="3067428" y="1117600"/>
                </a:lnTo>
                <a:lnTo>
                  <a:pt x="3041311" y="1155700"/>
                </a:lnTo>
                <a:lnTo>
                  <a:pt x="3014388" y="1206500"/>
                </a:lnTo>
                <a:lnTo>
                  <a:pt x="2986674" y="1244600"/>
                </a:lnTo>
                <a:lnTo>
                  <a:pt x="2958186" y="1282700"/>
                </a:lnTo>
                <a:lnTo>
                  <a:pt x="2928939" y="1333500"/>
                </a:lnTo>
                <a:lnTo>
                  <a:pt x="2898947" y="1371600"/>
                </a:lnTo>
                <a:lnTo>
                  <a:pt x="2868227" y="1409700"/>
                </a:lnTo>
                <a:lnTo>
                  <a:pt x="2836793" y="1447800"/>
                </a:lnTo>
                <a:lnTo>
                  <a:pt x="2804662" y="1498600"/>
                </a:lnTo>
                <a:lnTo>
                  <a:pt x="2771849" y="1536700"/>
                </a:lnTo>
                <a:lnTo>
                  <a:pt x="2738369" y="1574800"/>
                </a:lnTo>
                <a:lnTo>
                  <a:pt x="2704237" y="1625600"/>
                </a:lnTo>
                <a:lnTo>
                  <a:pt x="2669469" y="1663700"/>
                </a:lnTo>
                <a:lnTo>
                  <a:pt x="2634081" y="1701800"/>
                </a:lnTo>
                <a:lnTo>
                  <a:pt x="2876281" y="1701800"/>
                </a:lnTo>
                <a:lnTo>
                  <a:pt x="2908367" y="1663700"/>
                </a:lnTo>
                <a:lnTo>
                  <a:pt x="2939969" y="1625600"/>
                </a:lnTo>
                <a:lnTo>
                  <a:pt x="2971081" y="1587500"/>
                </a:lnTo>
                <a:lnTo>
                  <a:pt x="3001696" y="1549400"/>
                </a:lnTo>
                <a:lnTo>
                  <a:pt x="3031805" y="1498600"/>
                </a:lnTo>
                <a:lnTo>
                  <a:pt x="3061403" y="1460500"/>
                </a:lnTo>
                <a:lnTo>
                  <a:pt x="3090482" y="1422400"/>
                </a:lnTo>
                <a:lnTo>
                  <a:pt x="3119035" y="1384300"/>
                </a:lnTo>
                <a:lnTo>
                  <a:pt x="3147054" y="1346200"/>
                </a:lnTo>
                <a:lnTo>
                  <a:pt x="3174533" y="1308100"/>
                </a:lnTo>
                <a:lnTo>
                  <a:pt x="3201464" y="1270000"/>
                </a:lnTo>
                <a:lnTo>
                  <a:pt x="3227840" y="1231900"/>
                </a:lnTo>
                <a:lnTo>
                  <a:pt x="3253654" y="1193800"/>
                </a:lnTo>
                <a:lnTo>
                  <a:pt x="3274630" y="1155700"/>
                </a:lnTo>
                <a:lnTo>
                  <a:pt x="3274630" y="685800"/>
                </a:lnTo>
                <a:lnTo>
                  <a:pt x="3261525" y="647700"/>
                </a:lnTo>
                <a:lnTo>
                  <a:pt x="3244161" y="596900"/>
                </a:lnTo>
                <a:lnTo>
                  <a:pt x="3228216" y="546100"/>
                </a:lnTo>
                <a:lnTo>
                  <a:pt x="3213719" y="495300"/>
                </a:lnTo>
                <a:lnTo>
                  <a:pt x="3200697" y="444500"/>
                </a:lnTo>
                <a:lnTo>
                  <a:pt x="3189177" y="393700"/>
                </a:lnTo>
                <a:lnTo>
                  <a:pt x="3179187" y="342900"/>
                </a:lnTo>
                <a:lnTo>
                  <a:pt x="3170754" y="292100"/>
                </a:lnTo>
                <a:lnTo>
                  <a:pt x="3163906" y="254000"/>
                </a:lnTo>
                <a:lnTo>
                  <a:pt x="3158669" y="203200"/>
                </a:lnTo>
                <a:lnTo>
                  <a:pt x="3155071" y="152400"/>
                </a:lnTo>
                <a:lnTo>
                  <a:pt x="3153140" y="101600"/>
                </a:lnTo>
                <a:lnTo>
                  <a:pt x="3152903" y="50800"/>
                </a:lnTo>
                <a:lnTo>
                  <a:pt x="3154387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3578" y="2013666"/>
            <a:ext cx="3489325" cy="4826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Our</a:t>
            </a:r>
            <a:r>
              <a:rPr lang="en-US" sz="2400" spc="6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1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facilities </a:t>
            </a:r>
            <a:r>
              <a:rPr lang="en-US" sz="2400" spc="254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6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are </a:t>
            </a:r>
            <a:r>
              <a:rPr lang="en-US" sz="2400" spc="21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situated </a:t>
            </a:r>
            <a:r>
              <a:rPr lang="en-US" sz="2400" spc="2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on </a:t>
            </a:r>
            <a:r>
              <a:rPr lang="en-US" sz="2400" spc="2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 </a:t>
            </a:r>
            <a:r>
              <a:rPr lang="en-US" sz="2400" spc="2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4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Strategic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location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-7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i.e.,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-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in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central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part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of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</a:t>
            </a:r>
            <a:r>
              <a:rPr lang="en-US" sz="2400" spc="-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country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Indore </a:t>
            </a:r>
            <a:r>
              <a:rPr lang="en-US" sz="2400" spc="8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(Madhya </a:t>
            </a:r>
            <a:r>
              <a:rPr lang="en-US" sz="2400" spc="5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Pradesh)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giving </a:t>
            </a:r>
            <a:r>
              <a:rPr lang="en-US" sz="2400" spc="8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access </a:t>
            </a:r>
            <a:r>
              <a:rPr lang="en-US" sz="2400" spc="1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to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all </a:t>
            </a:r>
            <a:r>
              <a:rPr lang="en-US" sz="2400" spc="2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</a:t>
            </a:r>
            <a:r>
              <a:rPr lang="en-US" sz="2400" spc="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markets</a:t>
            </a:r>
            <a:r>
              <a:rPr lang="en-US" sz="2400" spc="409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-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in</a:t>
            </a:r>
            <a:r>
              <a:rPr lang="en-US" sz="2400" spc="-1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</a:t>
            </a:r>
            <a:r>
              <a:rPr lang="en-US" sz="2400" spc="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country</a:t>
            </a:r>
            <a:r>
              <a:rPr lang="en-US" sz="2400" spc="409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&amp;</a:t>
            </a:r>
            <a:r>
              <a:rPr lang="en-US" sz="2400" spc="2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excellent </a:t>
            </a:r>
            <a:r>
              <a:rPr lang="en-US" sz="2400" spc="2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connectivity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of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 plant location </a:t>
            </a:r>
            <a:r>
              <a:rPr lang="en-US" sz="2400" spc="4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by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rail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&amp; </a:t>
            </a:r>
            <a:r>
              <a:rPr lang="en-US" sz="2400" spc="6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road </a:t>
            </a:r>
            <a:r>
              <a:rPr lang="en-US" sz="2400" spc="6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r>
              <a:rPr lang="en-US" sz="2400" spc="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with </a:t>
            </a:r>
            <a:r>
              <a:rPr lang="en-US" sz="2400" spc="4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major consumption </a:t>
            </a:r>
            <a:r>
              <a:rPr lang="en-US" sz="2400" spc="4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centers </a:t>
            </a:r>
            <a:r>
              <a:rPr lang="en-US" sz="2400" spc="-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in </a:t>
            </a:r>
            <a:r>
              <a:rPr lang="en-US" sz="2400" spc="3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the </a:t>
            </a:r>
            <a:r>
              <a:rPr lang="en-US" sz="2400" spc="15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country. </a:t>
            </a:r>
            <a:r>
              <a:rPr lang="en-US" sz="2400" spc="20" dirty="0">
                <a:solidFill>
                  <a:schemeClr val="bg2">
                    <a:lumMod val="25000"/>
                  </a:schemeClr>
                </a:solidFill>
                <a:latin typeface="Bahnschrift Light" pitchFamily="34" charset="0"/>
                <a:cs typeface="Lucida Sans Unicode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sz="2400">
              <a:solidFill>
                <a:schemeClr val="bg2">
                  <a:lumMod val="25000"/>
                </a:schemeClr>
              </a:solidFill>
              <a:latin typeface="Bahnschrift Light" pitchFamily="34" charset="0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3" y="6861712"/>
            <a:ext cx="333933" cy="3505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35719" y="6970307"/>
            <a:ext cx="3808729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spc="-45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5" dirty="0">
                <a:solidFill>
                  <a:srgbClr val="712E8A"/>
                </a:solidFill>
                <a:latin typeface="Arial"/>
                <a:cs typeface="Arial"/>
              </a:rPr>
              <a:t>just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don’t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712E8A"/>
                </a:solidFill>
                <a:latin typeface="Arial"/>
                <a:cs typeface="Arial"/>
              </a:rPr>
              <a:t>wires,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60" dirty="0">
                <a:solidFill>
                  <a:srgbClr val="712E8A"/>
                </a:solidFill>
                <a:latin typeface="Arial"/>
                <a:cs typeface="Arial"/>
              </a:rPr>
              <a:t>we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5" dirty="0">
                <a:solidFill>
                  <a:srgbClr val="712E8A"/>
                </a:solidFill>
                <a:latin typeface="Arial"/>
                <a:cs typeface="Arial"/>
              </a:rPr>
              <a:t>draw</a:t>
            </a:r>
            <a:r>
              <a:rPr sz="1200" i="1" spc="25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712E8A"/>
                </a:solidFill>
                <a:latin typeface="Arial"/>
                <a:cs typeface="Arial"/>
              </a:rPr>
              <a:t>customer</a:t>
            </a:r>
            <a:r>
              <a:rPr sz="1200" i="1" spc="20" dirty="0">
                <a:solidFill>
                  <a:srgbClr val="712E8A"/>
                </a:solidFill>
                <a:latin typeface="Arial"/>
                <a:cs typeface="Arial"/>
              </a:rPr>
              <a:t> </a:t>
            </a:r>
            <a:r>
              <a:rPr sz="1200" i="1" spc="10" dirty="0">
                <a:solidFill>
                  <a:srgbClr val="712E8A"/>
                </a:solidFill>
                <a:latin typeface="Arial"/>
                <a:cs typeface="Arial"/>
              </a:rPr>
              <a:t>satisfaction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1649" y="6913856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7000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26675" y="6957748"/>
            <a:ext cx="1866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9999" y="3832727"/>
            <a:ext cx="28130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Indore</a:t>
            </a:r>
            <a:endParaRPr sz="6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3578" y="1599886"/>
            <a:ext cx="14617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35" dirty="0">
                <a:solidFill>
                  <a:srgbClr val="414042"/>
                </a:solidFill>
                <a:latin typeface="Arial"/>
                <a:cs typeface="Arial"/>
              </a:rPr>
              <a:t>In</a:t>
            </a:r>
            <a:r>
              <a:rPr sz="1100" b="1" spc="-1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b="1" spc="70" dirty="0">
                <a:solidFill>
                  <a:srgbClr val="414042"/>
                </a:solidFill>
                <a:latin typeface="Arial"/>
                <a:cs typeface="Arial"/>
              </a:rPr>
              <a:t>the</a:t>
            </a:r>
            <a:r>
              <a:rPr sz="1100" b="1" spc="-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b="1" spc="80" dirty="0">
                <a:solidFill>
                  <a:srgbClr val="414042"/>
                </a:solidFill>
                <a:latin typeface="Arial"/>
                <a:cs typeface="Arial"/>
              </a:rPr>
              <a:t>heart</a:t>
            </a:r>
            <a:r>
              <a:rPr sz="1100" b="1" spc="-1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b="1" spc="30" dirty="0">
                <a:solidFill>
                  <a:srgbClr val="414042"/>
                </a:solidFill>
                <a:latin typeface="Arial"/>
                <a:cs typeface="Arial"/>
              </a:rPr>
              <a:t>of</a:t>
            </a:r>
            <a:r>
              <a:rPr sz="1100" b="1" spc="-1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00" b="1" spc="70" dirty="0">
                <a:solidFill>
                  <a:srgbClr val="414042"/>
                </a:solidFill>
                <a:latin typeface="Arial"/>
                <a:cs typeface="Arial"/>
              </a:rPr>
              <a:t>India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3" name="Picture 12" descr="27d52728a4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39725"/>
            <a:ext cx="7175500" cy="7175500"/>
          </a:xfrm>
          <a:prstGeom prst="rect">
            <a:avLst/>
          </a:prstGeom>
        </p:spPr>
      </p:pic>
      <p:pic>
        <p:nvPicPr>
          <p:cNvPr id="17" name="Picture 16" descr="download__5_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3134154"/>
            <a:ext cx="914400" cy="6472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33342" y="3624560"/>
            <a:ext cx="11945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INDORE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111442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274" y="6861739"/>
            <a:ext cx="333933" cy="3505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71662" y="6913857"/>
            <a:ext cx="3787140" cy="0"/>
          </a:xfrm>
          <a:custGeom>
            <a:avLst/>
            <a:gdLst/>
            <a:ahLst/>
            <a:cxnLst/>
            <a:rect l="l" t="t" r="r" b="b"/>
            <a:pathLst>
              <a:path w="3787140">
                <a:moveTo>
                  <a:pt x="0" y="0"/>
                </a:moveTo>
                <a:lnTo>
                  <a:pt x="3786974" y="0"/>
                </a:lnTo>
              </a:path>
            </a:pathLst>
          </a:custGeom>
          <a:ln w="9525">
            <a:solidFill>
              <a:srgbClr val="712E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3615" y="638295"/>
            <a:ext cx="8461685" cy="44159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50"/>
              </a:spcBef>
            </a:pPr>
            <a:r>
              <a:rPr lang="en-US" spc="-65" dirty="0"/>
              <a:t>Corporate Office</a:t>
            </a:r>
            <a:endParaRPr spc="30" dirty="0"/>
          </a:p>
        </p:txBody>
      </p:sp>
      <p:sp>
        <p:nvSpPr>
          <p:cNvPr id="51" name="object 51"/>
          <p:cNvSpPr/>
          <p:nvPr/>
        </p:nvSpPr>
        <p:spPr>
          <a:xfrm>
            <a:off x="7417385" y="348776"/>
            <a:ext cx="3274695" cy="6870700"/>
          </a:xfrm>
          <a:custGeom>
            <a:avLst/>
            <a:gdLst/>
            <a:ahLst/>
            <a:cxnLst/>
            <a:rect l="l" t="t" r="r" b="b"/>
            <a:pathLst>
              <a:path w="3274695" h="6870700">
                <a:moveTo>
                  <a:pt x="2868048" y="5168900"/>
                </a:moveTo>
                <a:lnTo>
                  <a:pt x="2625242" y="5168900"/>
                </a:lnTo>
                <a:lnTo>
                  <a:pt x="2660426" y="5207000"/>
                </a:lnTo>
                <a:lnTo>
                  <a:pt x="2694995" y="5245100"/>
                </a:lnTo>
                <a:lnTo>
                  <a:pt x="2728934" y="5295900"/>
                </a:lnTo>
                <a:lnTo>
                  <a:pt x="2762227" y="5334000"/>
                </a:lnTo>
                <a:lnTo>
                  <a:pt x="2794858" y="5372100"/>
                </a:lnTo>
                <a:lnTo>
                  <a:pt x="2826812" y="5422900"/>
                </a:lnTo>
                <a:lnTo>
                  <a:pt x="2858073" y="5461000"/>
                </a:lnTo>
                <a:lnTo>
                  <a:pt x="2888626" y="5499100"/>
                </a:lnTo>
                <a:lnTo>
                  <a:pt x="2918455" y="5549900"/>
                </a:lnTo>
                <a:lnTo>
                  <a:pt x="2947544" y="5588000"/>
                </a:lnTo>
                <a:lnTo>
                  <a:pt x="2975877" y="5626100"/>
                </a:lnTo>
                <a:lnTo>
                  <a:pt x="3003439" y="5664200"/>
                </a:lnTo>
                <a:lnTo>
                  <a:pt x="3030215" y="5715000"/>
                </a:lnTo>
                <a:lnTo>
                  <a:pt x="3056188" y="5753100"/>
                </a:lnTo>
                <a:lnTo>
                  <a:pt x="3081344" y="5791200"/>
                </a:lnTo>
                <a:lnTo>
                  <a:pt x="3105666" y="5842000"/>
                </a:lnTo>
                <a:lnTo>
                  <a:pt x="3129138" y="5880100"/>
                </a:lnTo>
                <a:lnTo>
                  <a:pt x="3151746" y="5918200"/>
                </a:lnTo>
                <a:lnTo>
                  <a:pt x="3126548" y="5969000"/>
                </a:lnTo>
                <a:lnTo>
                  <a:pt x="3102204" y="6019800"/>
                </a:lnTo>
                <a:lnTo>
                  <a:pt x="3078726" y="6057900"/>
                </a:lnTo>
                <a:lnTo>
                  <a:pt x="3056128" y="6108700"/>
                </a:lnTo>
                <a:lnTo>
                  <a:pt x="3034422" y="6159500"/>
                </a:lnTo>
                <a:lnTo>
                  <a:pt x="3013621" y="6197600"/>
                </a:lnTo>
                <a:lnTo>
                  <a:pt x="2993739" y="6248400"/>
                </a:lnTo>
                <a:lnTo>
                  <a:pt x="2974788" y="6299200"/>
                </a:lnTo>
                <a:lnTo>
                  <a:pt x="2956781" y="6337300"/>
                </a:lnTo>
                <a:lnTo>
                  <a:pt x="2939730" y="6388100"/>
                </a:lnTo>
                <a:lnTo>
                  <a:pt x="2923650" y="6438900"/>
                </a:lnTo>
                <a:lnTo>
                  <a:pt x="2908553" y="6477000"/>
                </a:lnTo>
                <a:lnTo>
                  <a:pt x="2894451" y="6527800"/>
                </a:lnTo>
                <a:lnTo>
                  <a:pt x="2881358" y="6565900"/>
                </a:lnTo>
                <a:lnTo>
                  <a:pt x="2869287" y="6616700"/>
                </a:lnTo>
                <a:lnTo>
                  <a:pt x="2858251" y="6667500"/>
                </a:lnTo>
                <a:lnTo>
                  <a:pt x="2848261" y="6705600"/>
                </a:lnTo>
                <a:lnTo>
                  <a:pt x="2839333" y="6756400"/>
                </a:lnTo>
                <a:lnTo>
                  <a:pt x="2831477" y="6807200"/>
                </a:lnTo>
                <a:lnTo>
                  <a:pt x="2824708" y="6845300"/>
                </a:lnTo>
                <a:lnTo>
                  <a:pt x="2876218" y="6858000"/>
                </a:lnTo>
                <a:lnTo>
                  <a:pt x="2927950" y="6858000"/>
                </a:lnTo>
                <a:lnTo>
                  <a:pt x="2979916" y="6870700"/>
                </a:lnTo>
                <a:lnTo>
                  <a:pt x="3137344" y="6870700"/>
                </a:lnTo>
                <a:lnTo>
                  <a:pt x="3136100" y="6832600"/>
                </a:lnTo>
                <a:lnTo>
                  <a:pt x="3136596" y="6781800"/>
                </a:lnTo>
                <a:lnTo>
                  <a:pt x="3138803" y="6731000"/>
                </a:lnTo>
                <a:lnTo>
                  <a:pt x="3142693" y="6680200"/>
                </a:lnTo>
                <a:lnTo>
                  <a:pt x="3148236" y="6629400"/>
                </a:lnTo>
                <a:lnTo>
                  <a:pt x="3155406" y="6578600"/>
                </a:lnTo>
                <a:lnTo>
                  <a:pt x="3164173" y="6527800"/>
                </a:lnTo>
                <a:lnTo>
                  <a:pt x="3174509" y="6477000"/>
                </a:lnTo>
                <a:lnTo>
                  <a:pt x="3186386" y="6426200"/>
                </a:lnTo>
                <a:lnTo>
                  <a:pt x="3199775" y="6375400"/>
                </a:lnTo>
                <a:lnTo>
                  <a:pt x="3214648" y="6324600"/>
                </a:lnTo>
                <a:lnTo>
                  <a:pt x="3230977" y="6273800"/>
                </a:lnTo>
                <a:lnTo>
                  <a:pt x="3248733" y="6223000"/>
                </a:lnTo>
                <a:lnTo>
                  <a:pt x="3267887" y="6172200"/>
                </a:lnTo>
                <a:lnTo>
                  <a:pt x="3274617" y="6172200"/>
                </a:lnTo>
                <a:lnTo>
                  <a:pt x="3274617" y="5727700"/>
                </a:lnTo>
                <a:lnTo>
                  <a:pt x="3267887" y="5727700"/>
                </a:lnTo>
                <a:lnTo>
                  <a:pt x="3242871" y="5689600"/>
                </a:lnTo>
                <a:lnTo>
                  <a:pt x="3217278" y="5651500"/>
                </a:lnTo>
                <a:lnTo>
                  <a:pt x="3191116" y="5613400"/>
                </a:lnTo>
                <a:lnTo>
                  <a:pt x="3164392" y="5562600"/>
                </a:lnTo>
                <a:lnTo>
                  <a:pt x="3137115" y="5524500"/>
                </a:lnTo>
                <a:lnTo>
                  <a:pt x="3109293" y="5486400"/>
                </a:lnTo>
                <a:lnTo>
                  <a:pt x="3080934" y="5448300"/>
                </a:lnTo>
                <a:lnTo>
                  <a:pt x="3052046" y="5410200"/>
                </a:lnTo>
                <a:lnTo>
                  <a:pt x="3022636" y="5372100"/>
                </a:lnTo>
                <a:lnTo>
                  <a:pt x="2992713" y="5334000"/>
                </a:lnTo>
                <a:lnTo>
                  <a:pt x="2962285" y="5295900"/>
                </a:lnTo>
                <a:lnTo>
                  <a:pt x="2931359" y="5245100"/>
                </a:lnTo>
                <a:lnTo>
                  <a:pt x="2899944" y="5207000"/>
                </a:lnTo>
                <a:lnTo>
                  <a:pt x="2868048" y="5168900"/>
                </a:lnTo>
                <a:close/>
              </a:path>
              <a:path w="3274695" h="6870700">
                <a:moveTo>
                  <a:pt x="2122626" y="4368800"/>
                </a:moveTo>
                <a:lnTo>
                  <a:pt x="1853437" y="4368800"/>
                </a:lnTo>
                <a:lnTo>
                  <a:pt x="1887394" y="4394200"/>
                </a:lnTo>
                <a:lnTo>
                  <a:pt x="1921431" y="4432300"/>
                </a:lnTo>
                <a:lnTo>
                  <a:pt x="1989715" y="4495800"/>
                </a:lnTo>
                <a:lnTo>
                  <a:pt x="2126907" y="4635500"/>
                </a:lnTo>
                <a:lnTo>
                  <a:pt x="2164735" y="4673600"/>
                </a:lnTo>
                <a:lnTo>
                  <a:pt x="2239332" y="4749800"/>
                </a:lnTo>
                <a:lnTo>
                  <a:pt x="2276086" y="4787900"/>
                </a:lnTo>
                <a:lnTo>
                  <a:pt x="2312466" y="4826000"/>
                </a:lnTo>
                <a:lnTo>
                  <a:pt x="2348466" y="4864100"/>
                </a:lnTo>
                <a:lnTo>
                  <a:pt x="2384077" y="4902200"/>
                </a:lnTo>
                <a:lnTo>
                  <a:pt x="2419291" y="4940300"/>
                </a:lnTo>
                <a:lnTo>
                  <a:pt x="2454102" y="4978400"/>
                </a:lnTo>
                <a:lnTo>
                  <a:pt x="2488501" y="5016500"/>
                </a:lnTo>
                <a:lnTo>
                  <a:pt x="2455962" y="5054600"/>
                </a:lnTo>
                <a:lnTo>
                  <a:pt x="2423924" y="5105400"/>
                </a:lnTo>
                <a:lnTo>
                  <a:pt x="2392393" y="5143500"/>
                </a:lnTo>
                <a:lnTo>
                  <a:pt x="2361375" y="5194300"/>
                </a:lnTo>
                <a:lnTo>
                  <a:pt x="2330876" y="5232400"/>
                </a:lnTo>
                <a:lnTo>
                  <a:pt x="2300904" y="5283200"/>
                </a:lnTo>
                <a:lnTo>
                  <a:pt x="2271465" y="5321300"/>
                </a:lnTo>
                <a:lnTo>
                  <a:pt x="2242564" y="5372100"/>
                </a:lnTo>
                <a:lnTo>
                  <a:pt x="2214209" y="5422900"/>
                </a:lnTo>
                <a:lnTo>
                  <a:pt x="2186406" y="5461000"/>
                </a:lnTo>
                <a:lnTo>
                  <a:pt x="2159162" y="5511800"/>
                </a:lnTo>
                <a:lnTo>
                  <a:pt x="2132482" y="5549900"/>
                </a:lnTo>
                <a:lnTo>
                  <a:pt x="2106373" y="5600700"/>
                </a:lnTo>
                <a:lnTo>
                  <a:pt x="2080843" y="5638800"/>
                </a:lnTo>
                <a:lnTo>
                  <a:pt x="2055896" y="5689600"/>
                </a:lnTo>
                <a:lnTo>
                  <a:pt x="2031540" y="5740400"/>
                </a:lnTo>
                <a:lnTo>
                  <a:pt x="2007781" y="5778500"/>
                </a:lnTo>
                <a:lnTo>
                  <a:pt x="1984625" y="5829300"/>
                </a:lnTo>
                <a:lnTo>
                  <a:pt x="1962079" y="5867400"/>
                </a:lnTo>
                <a:lnTo>
                  <a:pt x="1940150" y="5918200"/>
                </a:lnTo>
                <a:lnTo>
                  <a:pt x="1918843" y="5956300"/>
                </a:lnTo>
                <a:lnTo>
                  <a:pt x="1898165" y="6007100"/>
                </a:lnTo>
                <a:lnTo>
                  <a:pt x="1878124" y="6057900"/>
                </a:lnTo>
                <a:lnTo>
                  <a:pt x="1858724" y="6096000"/>
                </a:lnTo>
                <a:lnTo>
                  <a:pt x="1839972" y="6146800"/>
                </a:lnTo>
                <a:lnTo>
                  <a:pt x="1821876" y="6184900"/>
                </a:lnTo>
                <a:lnTo>
                  <a:pt x="1804441" y="6235700"/>
                </a:lnTo>
                <a:lnTo>
                  <a:pt x="1787674" y="6273800"/>
                </a:lnTo>
                <a:lnTo>
                  <a:pt x="1771581" y="6324600"/>
                </a:lnTo>
                <a:lnTo>
                  <a:pt x="1756169" y="6375400"/>
                </a:lnTo>
                <a:lnTo>
                  <a:pt x="1741444" y="6413500"/>
                </a:lnTo>
                <a:lnTo>
                  <a:pt x="1727412" y="6464300"/>
                </a:lnTo>
                <a:lnTo>
                  <a:pt x="1714080" y="6502400"/>
                </a:lnTo>
                <a:lnTo>
                  <a:pt x="1920646" y="6604000"/>
                </a:lnTo>
                <a:lnTo>
                  <a:pt x="1932423" y="6553200"/>
                </a:lnTo>
                <a:lnTo>
                  <a:pt x="1944927" y="6515100"/>
                </a:lnTo>
                <a:lnTo>
                  <a:pt x="1958152" y="6464300"/>
                </a:lnTo>
                <a:lnTo>
                  <a:pt x="1972091" y="6426200"/>
                </a:lnTo>
                <a:lnTo>
                  <a:pt x="1986737" y="6375400"/>
                </a:lnTo>
                <a:lnTo>
                  <a:pt x="2002084" y="6337300"/>
                </a:lnTo>
                <a:lnTo>
                  <a:pt x="2018125" y="6286500"/>
                </a:lnTo>
                <a:lnTo>
                  <a:pt x="2034854" y="6248400"/>
                </a:lnTo>
                <a:lnTo>
                  <a:pt x="2052263" y="6197600"/>
                </a:lnTo>
                <a:lnTo>
                  <a:pt x="2070346" y="6159500"/>
                </a:lnTo>
                <a:lnTo>
                  <a:pt x="2089097" y="6108700"/>
                </a:lnTo>
                <a:lnTo>
                  <a:pt x="2108509" y="6070600"/>
                </a:lnTo>
                <a:lnTo>
                  <a:pt x="2128574" y="6019800"/>
                </a:lnTo>
                <a:lnTo>
                  <a:pt x="2149287" y="5969000"/>
                </a:lnTo>
                <a:lnTo>
                  <a:pt x="2170641" y="5930900"/>
                </a:lnTo>
                <a:lnTo>
                  <a:pt x="2192629" y="5880100"/>
                </a:lnTo>
                <a:lnTo>
                  <a:pt x="2215245" y="5842000"/>
                </a:lnTo>
                <a:lnTo>
                  <a:pt x="2238481" y="5791200"/>
                </a:lnTo>
                <a:lnTo>
                  <a:pt x="2262331" y="5753100"/>
                </a:lnTo>
                <a:lnTo>
                  <a:pt x="2286789" y="5702300"/>
                </a:lnTo>
                <a:lnTo>
                  <a:pt x="2311848" y="5664200"/>
                </a:lnTo>
                <a:lnTo>
                  <a:pt x="2337500" y="5613400"/>
                </a:lnTo>
                <a:lnTo>
                  <a:pt x="2363741" y="5575300"/>
                </a:lnTo>
                <a:lnTo>
                  <a:pt x="2390562" y="5524500"/>
                </a:lnTo>
                <a:lnTo>
                  <a:pt x="2417957" y="5486400"/>
                </a:lnTo>
                <a:lnTo>
                  <a:pt x="2445920" y="5435600"/>
                </a:lnTo>
                <a:lnTo>
                  <a:pt x="2474444" y="5384800"/>
                </a:lnTo>
                <a:lnTo>
                  <a:pt x="2503522" y="5346700"/>
                </a:lnTo>
                <a:lnTo>
                  <a:pt x="2533147" y="5295900"/>
                </a:lnTo>
                <a:lnTo>
                  <a:pt x="2563313" y="5257800"/>
                </a:lnTo>
                <a:lnTo>
                  <a:pt x="2594014" y="5207000"/>
                </a:lnTo>
                <a:lnTo>
                  <a:pt x="2625242" y="5168900"/>
                </a:lnTo>
                <a:lnTo>
                  <a:pt x="2868048" y="5168900"/>
                </a:lnTo>
                <a:lnTo>
                  <a:pt x="2835678" y="5130800"/>
                </a:lnTo>
                <a:lnTo>
                  <a:pt x="2802843" y="5092700"/>
                </a:lnTo>
                <a:lnTo>
                  <a:pt x="2769550" y="5054600"/>
                </a:lnTo>
                <a:lnTo>
                  <a:pt x="2735808" y="5016500"/>
                </a:lnTo>
                <a:lnTo>
                  <a:pt x="2764576" y="4978400"/>
                </a:lnTo>
                <a:lnTo>
                  <a:pt x="2793709" y="4940300"/>
                </a:lnTo>
                <a:lnTo>
                  <a:pt x="2823202" y="4902200"/>
                </a:lnTo>
                <a:lnTo>
                  <a:pt x="2853051" y="4864100"/>
                </a:lnTo>
                <a:lnTo>
                  <a:pt x="2599842" y="4864100"/>
                </a:lnTo>
                <a:lnTo>
                  <a:pt x="2566385" y="4826000"/>
                </a:lnTo>
                <a:lnTo>
                  <a:pt x="2532556" y="4787900"/>
                </a:lnTo>
                <a:lnTo>
                  <a:pt x="2498363" y="4749800"/>
                </a:lnTo>
                <a:lnTo>
                  <a:pt x="2463813" y="4711700"/>
                </a:lnTo>
                <a:lnTo>
                  <a:pt x="2428913" y="4673600"/>
                </a:lnTo>
                <a:lnTo>
                  <a:pt x="2393669" y="4635500"/>
                </a:lnTo>
                <a:lnTo>
                  <a:pt x="2358090" y="4597400"/>
                </a:lnTo>
                <a:lnTo>
                  <a:pt x="2322183" y="4572000"/>
                </a:lnTo>
                <a:lnTo>
                  <a:pt x="2249411" y="4495800"/>
                </a:lnTo>
                <a:lnTo>
                  <a:pt x="2180166" y="4419600"/>
                </a:lnTo>
                <a:lnTo>
                  <a:pt x="2145613" y="4394200"/>
                </a:lnTo>
                <a:lnTo>
                  <a:pt x="2122626" y="4368800"/>
                </a:lnTo>
                <a:close/>
              </a:path>
              <a:path w="3274695" h="6870700">
                <a:moveTo>
                  <a:pt x="3274617" y="6172200"/>
                </a:moveTo>
                <a:lnTo>
                  <a:pt x="3267887" y="6172200"/>
                </a:lnTo>
                <a:lnTo>
                  <a:pt x="3274617" y="6197600"/>
                </a:lnTo>
                <a:lnTo>
                  <a:pt x="3274617" y="6172200"/>
                </a:lnTo>
                <a:close/>
              </a:path>
              <a:path w="3274695" h="6870700">
                <a:moveTo>
                  <a:pt x="1353843" y="3581400"/>
                </a:moveTo>
                <a:lnTo>
                  <a:pt x="1076845" y="3581400"/>
                </a:lnTo>
                <a:lnTo>
                  <a:pt x="1110797" y="3606800"/>
                </a:lnTo>
                <a:lnTo>
                  <a:pt x="1247853" y="3759200"/>
                </a:lnTo>
                <a:lnTo>
                  <a:pt x="1282418" y="3784600"/>
                </a:lnTo>
                <a:lnTo>
                  <a:pt x="1421826" y="3937000"/>
                </a:lnTo>
                <a:lnTo>
                  <a:pt x="1456954" y="3962400"/>
                </a:lnTo>
                <a:lnTo>
                  <a:pt x="1598508" y="4114800"/>
                </a:lnTo>
                <a:lnTo>
                  <a:pt x="1634147" y="4140200"/>
                </a:lnTo>
                <a:lnTo>
                  <a:pt x="1705711" y="4216400"/>
                </a:lnTo>
                <a:lnTo>
                  <a:pt x="1671477" y="4254500"/>
                </a:lnTo>
                <a:lnTo>
                  <a:pt x="1637535" y="4305300"/>
                </a:lnTo>
                <a:lnTo>
                  <a:pt x="1603888" y="4343400"/>
                </a:lnTo>
                <a:lnTo>
                  <a:pt x="1570540" y="4381500"/>
                </a:lnTo>
                <a:lnTo>
                  <a:pt x="1537497" y="4419600"/>
                </a:lnTo>
                <a:lnTo>
                  <a:pt x="1504763" y="4470400"/>
                </a:lnTo>
                <a:lnTo>
                  <a:pt x="1472341" y="4508500"/>
                </a:lnTo>
                <a:lnTo>
                  <a:pt x="1440236" y="4546600"/>
                </a:lnTo>
                <a:lnTo>
                  <a:pt x="1408453" y="4584700"/>
                </a:lnTo>
                <a:lnTo>
                  <a:pt x="1376996" y="4635500"/>
                </a:lnTo>
                <a:lnTo>
                  <a:pt x="1345869" y="4673600"/>
                </a:lnTo>
                <a:lnTo>
                  <a:pt x="1315077" y="4711700"/>
                </a:lnTo>
                <a:lnTo>
                  <a:pt x="1284623" y="4749800"/>
                </a:lnTo>
                <a:lnTo>
                  <a:pt x="1254512" y="4800600"/>
                </a:lnTo>
                <a:lnTo>
                  <a:pt x="1224749" y="4838700"/>
                </a:lnTo>
                <a:lnTo>
                  <a:pt x="1195338" y="4876800"/>
                </a:lnTo>
                <a:lnTo>
                  <a:pt x="1166284" y="4914900"/>
                </a:lnTo>
                <a:lnTo>
                  <a:pt x="1137589" y="4965700"/>
                </a:lnTo>
                <a:lnTo>
                  <a:pt x="1109260" y="5003800"/>
                </a:lnTo>
                <a:lnTo>
                  <a:pt x="1081300" y="5041900"/>
                </a:lnTo>
                <a:lnTo>
                  <a:pt x="1053713" y="5080000"/>
                </a:lnTo>
                <a:lnTo>
                  <a:pt x="1026504" y="5130800"/>
                </a:lnTo>
                <a:lnTo>
                  <a:pt x="999678" y="5168900"/>
                </a:lnTo>
                <a:lnTo>
                  <a:pt x="973238" y="5207000"/>
                </a:lnTo>
                <a:lnTo>
                  <a:pt x="947189" y="5257800"/>
                </a:lnTo>
                <a:lnTo>
                  <a:pt x="921535" y="5295900"/>
                </a:lnTo>
                <a:lnTo>
                  <a:pt x="896281" y="5334000"/>
                </a:lnTo>
                <a:lnTo>
                  <a:pt x="871431" y="5372100"/>
                </a:lnTo>
                <a:lnTo>
                  <a:pt x="846989" y="5422900"/>
                </a:lnTo>
                <a:lnTo>
                  <a:pt x="822960" y="5461000"/>
                </a:lnTo>
                <a:lnTo>
                  <a:pt x="799348" y="5499100"/>
                </a:lnTo>
                <a:lnTo>
                  <a:pt x="776157" y="5537200"/>
                </a:lnTo>
                <a:lnTo>
                  <a:pt x="753391" y="5588000"/>
                </a:lnTo>
                <a:lnTo>
                  <a:pt x="731056" y="5626100"/>
                </a:lnTo>
                <a:lnTo>
                  <a:pt x="709154" y="5664200"/>
                </a:lnTo>
                <a:lnTo>
                  <a:pt x="687692" y="5702300"/>
                </a:lnTo>
                <a:lnTo>
                  <a:pt x="721582" y="5740400"/>
                </a:lnTo>
                <a:lnTo>
                  <a:pt x="755997" y="5778500"/>
                </a:lnTo>
                <a:lnTo>
                  <a:pt x="790935" y="5816600"/>
                </a:lnTo>
                <a:lnTo>
                  <a:pt x="826392" y="5854700"/>
                </a:lnTo>
                <a:lnTo>
                  <a:pt x="862368" y="5892800"/>
                </a:lnTo>
                <a:lnTo>
                  <a:pt x="882280" y="5854700"/>
                </a:lnTo>
                <a:lnTo>
                  <a:pt x="902682" y="5803900"/>
                </a:lnTo>
                <a:lnTo>
                  <a:pt x="923567" y="5765800"/>
                </a:lnTo>
                <a:lnTo>
                  <a:pt x="944932" y="5727700"/>
                </a:lnTo>
                <a:lnTo>
                  <a:pt x="966771" y="5676900"/>
                </a:lnTo>
                <a:lnTo>
                  <a:pt x="989080" y="5638800"/>
                </a:lnTo>
                <a:lnTo>
                  <a:pt x="1011853" y="5600700"/>
                </a:lnTo>
                <a:lnTo>
                  <a:pt x="1035088" y="5549900"/>
                </a:lnTo>
                <a:lnTo>
                  <a:pt x="1058777" y="5511800"/>
                </a:lnTo>
                <a:lnTo>
                  <a:pt x="1082918" y="5461000"/>
                </a:lnTo>
                <a:lnTo>
                  <a:pt x="1107505" y="5422900"/>
                </a:lnTo>
                <a:lnTo>
                  <a:pt x="1132534" y="5384800"/>
                </a:lnTo>
                <a:lnTo>
                  <a:pt x="1157999" y="5334000"/>
                </a:lnTo>
                <a:lnTo>
                  <a:pt x="1183897" y="5295900"/>
                </a:lnTo>
                <a:lnTo>
                  <a:pt x="1210221" y="5257800"/>
                </a:lnTo>
                <a:lnTo>
                  <a:pt x="1236969" y="5207000"/>
                </a:lnTo>
                <a:lnTo>
                  <a:pt x="1264135" y="5168900"/>
                </a:lnTo>
                <a:lnTo>
                  <a:pt x="1291713" y="5130800"/>
                </a:lnTo>
                <a:lnTo>
                  <a:pt x="1319701" y="5080000"/>
                </a:lnTo>
                <a:lnTo>
                  <a:pt x="1348092" y="5041900"/>
                </a:lnTo>
                <a:lnTo>
                  <a:pt x="1376882" y="5003800"/>
                </a:lnTo>
                <a:lnTo>
                  <a:pt x="1406067" y="4953000"/>
                </a:lnTo>
                <a:lnTo>
                  <a:pt x="1435642" y="4914900"/>
                </a:lnTo>
                <a:lnTo>
                  <a:pt x="1465602" y="4876800"/>
                </a:lnTo>
                <a:lnTo>
                  <a:pt x="1495942" y="4826000"/>
                </a:lnTo>
                <a:lnTo>
                  <a:pt x="1526657" y="4787900"/>
                </a:lnTo>
                <a:lnTo>
                  <a:pt x="1557744" y="4749800"/>
                </a:lnTo>
                <a:lnTo>
                  <a:pt x="1589197" y="4699000"/>
                </a:lnTo>
                <a:lnTo>
                  <a:pt x="1621011" y="4660900"/>
                </a:lnTo>
                <a:lnTo>
                  <a:pt x="1653182" y="4622800"/>
                </a:lnTo>
                <a:lnTo>
                  <a:pt x="1685705" y="4572000"/>
                </a:lnTo>
                <a:lnTo>
                  <a:pt x="1718576" y="4533900"/>
                </a:lnTo>
                <a:lnTo>
                  <a:pt x="1751789" y="4495800"/>
                </a:lnTo>
                <a:lnTo>
                  <a:pt x="1785340" y="4445000"/>
                </a:lnTo>
                <a:lnTo>
                  <a:pt x="1819224" y="4406900"/>
                </a:lnTo>
                <a:lnTo>
                  <a:pt x="1853437" y="4368800"/>
                </a:lnTo>
                <a:lnTo>
                  <a:pt x="2122626" y="4368800"/>
                </a:lnTo>
                <a:lnTo>
                  <a:pt x="2076653" y="4318000"/>
                </a:lnTo>
                <a:lnTo>
                  <a:pt x="2007899" y="4254500"/>
                </a:lnTo>
                <a:lnTo>
                  <a:pt x="1973605" y="4216400"/>
                </a:lnTo>
                <a:lnTo>
                  <a:pt x="2036712" y="4140200"/>
                </a:lnTo>
                <a:lnTo>
                  <a:pt x="2090034" y="4076700"/>
                </a:lnTo>
                <a:lnTo>
                  <a:pt x="1828355" y="4076700"/>
                </a:lnTo>
                <a:lnTo>
                  <a:pt x="1643279" y="3886200"/>
                </a:lnTo>
                <a:lnTo>
                  <a:pt x="1461337" y="3695700"/>
                </a:lnTo>
                <a:lnTo>
                  <a:pt x="1353843" y="3581400"/>
                </a:lnTo>
                <a:close/>
              </a:path>
              <a:path w="3274695" h="6870700">
                <a:moveTo>
                  <a:pt x="3274617" y="5715000"/>
                </a:moveTo>
                <a:lnTo>
                  <a:pt x="3267887" y="5727700"/>
                </a:lnTo>
                <a:lnTo>
                  <a:pt x="3274617" y="5727700"/>
                </a:lnTo>
                <a:lnTo>
                  <a:pt x="3274617" y="5715000"/>
                </a:lnTo>
                <a:close/>
              </a:path>
              <a:path w="3274695" h="6870700">
                <a:moveTo>
                  <a:pt x="2807482" y="3581400"/>
                </a:moveTo>
                <a:lnTo>
                  <a:pt x="2537586" y="3581400"/>
                </a:lnTo>
                <a:lnTo>
                  <a:pt x="2645546" y="3695700"/>
                </a:lnTo>
                <a:lnTo>
                  <a:pt x="2828251" y="3886200"/>
                </a:lnTo>
                <a:lnTo>
                  <a:pt x="2863615" y="3924300"/>
                </a:lnTo>
                <a:lnTo>
                  <a:pt x="2898775" y="3949700"/>
                </a:lnTo>
                <a:lnTo>
                  <a:pt x="2933725" y="3987800"/>
                </a:lnTo>
                <a:lnTo>
                  <a:pt x="3002964" y="4064000"/>
                </a:lnTo>
                <a:lnTo>
                  <a:pt x="3071272" y="4140200"/>
                </a:lnTo>
                <a:lnTo>
                  <a:pt x="3138589" y="4216400"/>
                </a:lnTo>
                <a:lnTo>
                  <a:pt x="3104561" y="4254500"/>
                </a:lnTo>
                <a:lnTo>
                  <a:pt x="3037324" y="4330700"/>
                </a:lnTo>
                <a:lnTo>
                  <a:pt x="2971205" y="4406900"/>
                </a:lnTo>
                <a:lnTo>
                  <a:pt x="2938576" y="4445000"/>
                </a:lnTo>
                <a:lnTo>
                  <a:pt x="2906239" y="4483100"/>
                </a:lnTo>
                <a:lnTo>
                  <a:pt x="2874198" y="4521200"/>
                </a:lnTo>
                <a:lnTo>
                  <a:pt x="2842458" y="4559300"/>
                </a:lnTo>
                <a:lnTo>
                  <a:pt x="2811022" y="4597400"/>
                </a:lnTo>
                <a:lnTo>
                  <a:pt x="2779894" y="4635500"/>
                </a:lnTo>
                <a:lnTo>
                  <a:pt x="2749080" y="4673600"/>
                </a:lnTo>
                <a:lnTo>
                  <a:pt x="2718582" y="4711700"/>
                </a:lnTo>
                <a:lnTo>
                  <a:pt x="2688405" y="4749800"/>
                </a:lnTo>
                <a:lnTo>
                  <a:pt x="2658553" y="4787900"/>
                </a:lnTo>
                <a:lnTo>
                  <a:pt x="2629031" y="4826000"/>
                </a:lnTo>
                <a:lnTo>
                  <a:pt x="2599842" y="4864100"/>
                </a:lnTo>
                <a:lnTo>
                  <a:pt x="2853051" y="4864100"/>
                </a:lnTo>
                <a:lnTo>
                  <a:pt x="2883250" y="4826000"/>
                </a:lnTo>
                <a:lnTo>
                  <a:pt x="2913796" y="4787900"/>
                </a:lnTo>
                <a:lnTo>
                  <a:pt x="2944683" y="4749800"/>
                </a:lnTo>
                <a:lnTo>
                  <a:pt x="2975907" y="4711700"/>
                </a:lnTo>
                <a:lnTo>
                  <a:pt x="3007462" y="4660900"/>
                </a:lnTo>
                <a:lnTo>
                  <a:pt x="3039345" y="4622800"/>
                </a:lnTo>
                <a:lnTo>
                  <a:pt x="3071550" y="4584700"/>
                </a:lnTo>
                <a:lnTo>
                  <a:pt x="3104073" y="4546600"/>
                </a:lnTo>
                <a:lnTo>
                  <a:pt x="3136910" y="4508500"/>
                </a:lnTo>
                <a:lnTo>
                  <a:pt x="3170054" y="4470400"/>
                </a:lnTo>
                <a:lnTo>
                  <a:pt x="3203502" y="4432300"/>
                </a:lnTo>
                <a:lnTo>
                  <a:pt x="3271291" y="4356100"/>
                </a:lnTo>
                <a:lnTo>
                  <a:pt x="3274617" y="4356100"/>
                </a:lnTo>
                <a:lnTo>
                  <a:pt x="3274617" y="4064000"/>
                </a:lnTo>
                <a:lnTo>
                  <a:pt x="3272218" y="4064000"/>
                </a:lnTo>
                <a:lnTo>
                  <a:pt x="3205963" y="3987800"/>
                </a:lnTo>
                <a:lnTo>
                  <a:pt x="3172539" y="3962400"/>
                </a:lnTo>
                <a:lnTo>
                  <a:pt x="3105093" y="3886200"/>
                </a:lnTo>
                <a:lnTo>
                  <a:pt x="3002410" y="3771900"/>
                </a:lnTo>
                <a:lnTo>
                  <a:pt x="2967774" y="3746500"/>
                </a:lnTo>
                <a:lnTo>
                  <a:pt x="2819698" y="3594100"/>
                </a:lnTo>
                <a:lnTo>
                  <a:pt x="2807482" y="3581400"/>
                </a:lnTo>
                <a:close/>
              </a:path>
              <a:path w="3274695" h="6870700">
                <a:moveTo>
                  <a:pt x="98628" y="2108200"/>
                </a:moveTo>
                <a:lnTo>
                  <a:pt x="78695" y="2159000"/>
                </a:lnTo>
                <a:lnTo>
                  <a:pt x="59431" y="2209800"/>
                </a:lnTo>
                <a:lnTo>
                  <a:pt x="40872" y="2260600"/>
                </a:lnTo>
                <a:lnTo>
                  <a:pt x="23056" y="2311400"/>
                </a:lnTo>
                <a:lnTo>
                  <a:pt x="6019" y="2362200"/>
                </a:lnTo>
                <a:lnTo>
                  <a:pt x="36215" y="2400300"/>
                </a:lnTo>
                <a:lnTo>
                  <a:pt x="66671" y="2438400"/>
                </a:lnTo>
                <a:lnTo>
                  <a:pt x="97383" y="2476500"/>
                </a:lnTo>
                <a:lnTo>
                  <a:pt x="159563" y="2552700"/>
                </a:lnTo>
                <a:lnTo>
                  <a:pt x="222729" y="2628900"/>
                </a:lnTo>
                <a:lnTo>
                  <a:pt x="286855" y="2705100"/>
                </a:lnTo>
                <a:lnTo>
                  <a:pt x="351914" y="2781300"/>
                </a:lnTo>
                <a:lnTo>
                  <a:pt x="417881" y="2857500"/>
                </a:lnTo>
                <a:lnTo>
                  <a:pt x="484727" y="2933700"/>
                </a:lnTo>
                <a:lnTo>
                  <a:pt x="552428" y="3009900"/>
                </a:lnTo>
                <a:lnTo>
                  <a:pt x="620957" y="3086100"/>
                </a:lnTo>
                <a:lnTo>
                  <a:pt x="725244" y="3200400"/>
                </a:lnTo>
                <a:lnTo>
                  <a:pt x="831246" y="3314700"/>
                </a:lnTo>
                <a:lnTo>
                  <a:pt x="938872" y="3429000"/>
                </a:lnTo>
                <a:lnTo>
                  <a:pt x="830646" y="3543300"/>
                </a:lnTo>
                <a:lnTo>
                  <a:pt x="724041" y="3657600"/>
                </a:lnTo>
                <a:lnTo>
                  <a:pt x="619145" y="3771900"/>
                </a:lnTo>
                <a:lnTo>
                  <a:pt x="516043" y="3886200"/>
                </a:lnTo>
                <a:lnTo>
                  <a:pt x="448348" y="3962400"/>
                </a:lnTo>
                <a:lnTo>
                  <a:pt x="381513" y="4038600"/>
                </a:lnTo>
                <a:lnTo>
                  <a:pt x="315564" y="4114800"/>
                </a:lnTo>
                <a:lnTo>
                  <a:pt x="250526" y="4191000"/>
                </a:lnTo>
                <a:lnTo>
                  <a:pt x="186426" y="4267200"/>
                </a:lnTo>
                <a:lnTo>
                  <a:pt x="123288" y="4343400"/>
                </a:lnTo>
                <a:lnTo>
                  <a:pt x="61137" y="4419600"/>
                </a:lnTo>
                <a:lnTo>
                  <a:pt x="30440" y="4457700"/>
                </a:lnTo>
                <a:lnTo>
                  <a:pt x="0" y="4495800"/>
                </a:lnTo>
                <a:lnTo>
                  <a:pt x="16676" y="4546600"/>
                </a:lnTo>
                <a:lnTo>
                  <a:pt x="34180" y="4597400"/>
                </a:lnTo>
                <a:lnTo>
                  <a:pt x="52480" y="4648200"/>
                </a:lnTo>
                <a:lnTo>
                  <a:pt x="71547" y="4699000"/>
                </a:lnTo>
                <a:lnTo>
                  <a:pt x="91351" y="4749800"/>
                </a:lnTo>
                <a:lnTo>
                  <a:pt x="120440" y="4711700"/>
                </a:lnTo>
                <a:lnTo>
                  <a:pt x="149823" y="4673600"/>
                </a:lnTo>
                <a:lnTo>
                  <a:pt x="179494" y="4635500"/>
                </a:lnTo>
                <a:lnTo>
                  <a:pt x="209451" y="4597400"/>
                </a:lnTo>
                <a:lnTo>
                  <a:pt x="239690" y="4546600"/>
                </a:lnTo>
                <a:lnTo>
                  <a:pt x="270208" y="4508500"/>
                </a:lnTo>
                <a:lnTo>
                  <a:pt x="301000" y="4470400"/>
                </a:lnTo>
                <a:lnTo>
                  <a:pt x="332064" y="4432300"/>
                </a:lnTo>
                <a:lnTo>
                  <a:pt x="363395" y="4394200"/>
                </a:lnTo>
                <a:lnTo>
                  <a:pt x="426847" y="4318000"/>
                </a:lnTo>
                <a:lnTo>
                  <a:pt x="491326" y="4241800"/>
                </a:lnTo>
                <a:lnTo>
                  <a:pt x="556804" y="4165600"/>
                </a:lnTo>
                <a:lnTo>
                  <a:pt x="623253" y="4089400"/>
                </a:lnTo>
                <a:lnTo>
                  <a:pt x="656832" y="4051300"/>
                </a:lnTo>
                <a:lnTo>
                  <a:pt x="690643" y="4000500"/>
                </a:lnTo>
                <a:lnTo>
                  <a:pt x="758947" y="3924300"/>
                </a:lnTo>
                <a:lnTo>
                  <a:pt x="828135" y="3848100"/>
                </a:lnTo>
                <a:lnTo>
                  <a:pt x="933513" y="3733800"/>
                </a:lnTo>
                <a:lnTo>
                  <a:pt x="1040720" y="3619500"/>
                </a:lnTo>
                <a:lnTo>
                  <a:pt x="1076845" y="3581400"/>
                </a:lnTo>
                <a:lnTo>
                  <a:pt x="1353843" y="3581400"/>
                </a:lnTo>
                <a:lnTo>
                  <a:pt x="1212646" y="3429000"/>
                </a:lnTo>
                <a:lnTo>
                  <a:pt x="1342878" y="3289300"/>
                </a:lnTo>
                <a:lnTo>
                  <a:pt x="1077937" y="3289300"/>
                </a:lnTo>
                <a:lnTo>
                  <a:pt x="1006223" y="3213100"/>
                </a:lnTo>
                <a:lnTo>
                  <a:pt x="970664" y="3162300"/>
                </a:lnTo>
                <a:lnTo>
                  <a:pt x="865214" y="3048000"/>
                </a:lnTo>
                <a:lnTo>
                  <a:pt x="795974" y="2971800"/>
                </a:lnTo>
                <a:lnTo>
                  <a:pt x="727615" y="2895600"/>
                </a:lnTo>
                <a:lnTo>
                  <a:pt x="660165" y="2819400"/>
                </a:lnTo>
                <a:lnTo>
                  <a:pt x="593652" y="2743200"/>
                </a:lnTo>
                <a:lnTo>
                  <a:pt x="560755" y="2692400"/>
                </a:lnTo>
                <a:lnTo>
                  <a:pt x="495700" y="2616200"/>
                </a:lnTo>
                <a:lnTo>
                  <a:pt x="431651" y="2540000"/>
                </a:lnTo>
                <a:lnTo>
                  <a:pt x="400012" y="2501900"/>
                </a:lnTo>
                <a:lnTo>
                  <a:pt x="368636" y="2463800"/>
                </a:lnTo>
                <a:lnTo>
                  <a:pt x="337526" y="2425700"/>
                </a:lnTo>
                <a:lnTo>
                  <a:pt x="306685" y="2387600"/>
                </a:lnTo>
                <a:lnTo>
                  <a:pt x="276116" y="2349500"/>
                </a:lnTo>
                <a:lnTo>
                  <a:pt x="245824" y="2311400"/>
                </a:lnTo>
                <a:lnTo>
                  <a:pt x="215811" y="2273300"/>
                </a:lnTo>
                <a:lnTo>
                  <a:pt x="186082" y="2222500"/>
                </a:lnTo>
                <a:lnTo>
                  <a:pt x="156639" y="2184400"/>
                </a:lnTo>
                <a:lnTo>
                  <a:pt x="127487" y="2146300"/>
                </a:lnTo>
                <a:lnTo>
                  <a:pt x="98628" y="2108200"/>
                </a:lnTo>
                <a:close/>
              </a:path>
              <a:path w="3274695" h="6870700">
                <a:moveTo>
                  <a:pt x="3274617" y="4356100"/>
                </a:moveTo>
                <a:lnTo>
                  <a:pt x="3271291" y="4356100"/>
                </a:lnTo>
                <a:lnTo>
                  <a:pt x="3274617" y="4368800"/>
                </a:lnTo>
                <a:lnTo>
                  <a:pt x="3274617" y="4356100"/>
                </a:lnTo>
                <a:close/>
              </a:path>
              <a:path w="3274695" h="6870700">
                <a:moveTo>
                  <a:pt x="2104087" y="2794000"/>
                </a:moveTo>
                <a:lnTo>
                  <a:pt x="1831924" y="2794000"/>
                </a:lnTo>
                <a:lnTo>
                  <a:pt x="1895759" y="2870200"/>
                </a:lnTo>
                <a:lnTo>
                  <a:pt x="1960461" y="2946400"/>
                </a:lnTo>
                <a:lnTo>
                  <a:pt x="2026010" y="3022600"/>
                </a:lnTo>
                <a:lnTo>
                  <a:pt x="2092383" y="3098800"/>
                </a:lnTo>
                <a:lnTo>
                  <a:pt x="2193442" y="3213100"/>
                </a:lnTo>
                <a:lnTo>
                  <a:pt x="2296237" y="3327400"/>
                </a:lnTo>
                <a:lnTo>
                  <a:pt x="2330874" y="3352800"/>
                </a:lnTo>
                <a:lnTo>
                  <a:pt x="2400693" y="3429000"/>
                </a:lnTo>
                <a:lnTo>
                  <a:pt x="2330616" y="3505200"/>
                </a:lnTo>
                <a:lnTo>
                  <a:pt x="2226736" y="3619500"/>
                </a:lnTo>
                <a:lnTo>
                  <a:pt x="2124446" y="3733800"/>
                </a:lnTo>
                <a:lnTo>
                  <a:pt x="2023871" y="3848100"/>
                </a:lnTo>
                <a:lnTo>
                  <a:pt x="1957834" y="3924300"/>
                </a:lnTo>
                <a:lnTo>
                  <a:pt x="1892650" y="4000500"/>
                </a:lnTo>
                <a:lnTo>
                  <a:pt x="1828355" y="4076700"/>
                </a:lnTo>
                <a:lnTo>
                  <a:pt x="2090034" y="4076700"/>
                </a:lnTo>
                <a:lnTo>
                  <a:pt x="2133098" y="4025900"/>
                </a:lnTo>
                <a:lnTo>
                  <a:pt x="2198464" y="3949700"/>
                </a:lnTo>
                <a:lnTo>
                  <a:pt x="2231470" y="3924300"/>
                </a:lnTo>
                <a:lnTo>
                  <a:pt x="2298110" y="3848100"/>
                </a:lnTo>
                <a:lnTo>
                  <a:pt x="2399589" y="3733800"/>
                </a:lnTo>
                <a:lnTo>
                  <a:pt x="2502809" y="3619500"/>
                </a:lnTo>
                <a:lnTo>
                  <a:pt x="2537586" y="3581400"/>
                </a:lnTo>
                <a:lnTo>
                  <a:pt x="2807482" y="3581400"/>
                </a:lnTo>
                <a:lnTo>
                  <a:pt x="2746575" y="3517900"/>
                </a:lnTo>
                <a:lnTo>
                  <a:pt x="2710279" y="3467100"/>
                </a:lnTo>
                <a:lnTo>
                  <a:pt x="2674175" y="3429000"/>
                </a:lnTo>
                <a:lnTo>
                  <a:pt x="2807836" y="3289300"/>
                </a:lnTo>
                <a:lnTo>
                  <a:pt x="2538526" y="3289300"/>
                </a:lnTo>
                <a:lnTo>
                  <a:pt x="2435236" y="3175000"/>
                </a:lnTo>
                <a:lnTo>
                  <a:pt x="2333680" y="3060700"/>
                </a:lnTo>
                <a:lnTo>
                  <a:pt x="2266995" y="2984500"/>
                </a:lnTo>
                <a:lnTo>
                  <a:pt x="2201163" y="2908300"/>
                </a:lnTo>
                <a:lnTo>
                  <a:pt x="2136217" y="2832100"/>
                </a:lnTo>
                <a:lnTo>
                  <a:pt x="2104087" y="2794000"/>
                </a:lnTo>
                <a:close/>
              </a:path>
              <a:path w="3274695" h="6870700">
                <a:moveTo>
                  <a:pt x="876312" y="965200"/>
                </a:moveTo>
                <a:lnTo>
                  <a:pt x="840182" y="1003300"/>
                </a:lnTo>
                <a:lnTo>
                  <a:pt x="804618" y="1041400"/>
                </a:lnTo>
                <a:lnTo>
                  <a:pt x="769590" y="1079500"/>
                </a:lnTo>
                <a:lnTo>
                  <a:pt x="735065" y="1117600"/>
                </a:lnTo>
                <a:lnTo>
                  <a:pt x="701014" y="1155700"/>
                </a:lnTo>
                <a:lnTo>
                  <a:pt x="722206" y="1193800"/>
                </a:lnTo>
                <a:lnTo>
                  <a:pt x="743839" y="1231900"/>
                </a:lnTo>
                <a:lnTo>
                  <a:pt x="765907" y="1282700"/>
                </a:lnTo>
                <a:lnTo>
                  <a:pt x="788406" y="1320800"/>
                </a:lnTo>
                <a:lnTo>
                  <a:pt x="811332" y="1358900"/>
                </a:lnTo>
                <a:lnTo>
                  <a:pt x="834681" y="1397000"/>
                </a:lnTo>
                <a:lnTo>
                  <a:pt x="858448" y="1447800"/>
                </a:lnTo>
                <a:lnTo>
                  <a:pt x="882630" y="1485900"/>
                </a:lnTo>
                <a:lnTo>
                  <a:pt x="907220" y="1524000"/>
                </a:lnTo>
                <a:lnTo>
                  <a:pt x="932216" y="1574800"/>
                </a:lnTo>
                <a:lnTo>
                  <a:pt x="957612" y="1612900"/>
                </a:lnTo>
                <a:lnTo>
                  <a:pt x="983405" y="1651000"/>
                </a:lnTo>
                <a:lnTo>
                  <a:pt x="1009590" y="1689100"/>
                </a:lnTo>
                <a:lnTo>
                  <a:pt x="1036163" y="1739900"/>
                </a:lnTo>
                <a:lnTo>
                  <a:pt x="1063119" y="1778000"/>
                </a:lnTo>
                <a:lnTo>
                  <a:pt x="1090454" y="1816100"/>
                </a:lnTo>
                <a:lnTo>
                  <a:pt x="1118164" y="1854200"/>
                </a:lnTo>
                <a:lnTo>
                  <a:pt x="1146244" y="1905000"/>
                </a:lnTo>
                <a:lnTo>
                  <a:pt x="1174690" y="1943100"/>
                </a:lnTo>
                <a:lnTo>
                  <a:pt x="1203498" y="1981200"/>
                </a:lnTo>
                <a:lnTo>
                  <a:pt x="1232663" y="2019300"/>
                </a:lnTo>
                <a:lnTo>
                  <a:pt x="1262181" y="2070100"/>
                </a:lnTo>
                <a:lnTo>
                  <a:pt x="1292047" y="2108200"/>
                </a:lnTo>
                <a:lnTo>
                  <a:pt x="1322258" y="2146300"/>
                </a:lnTo>
                <a:lnTo>
                  <a:pt x="1352808" y="2197100"/>
                </a:lnTo>
                <a:lnTo>
                  <a:pt x="1383694" y="2235200"/>
                </a:lnTo>
                <a:lnTo>
                  <a:pt x="1414910" y="2273300"/>
                </a:lnTo>
                <a:lnTo>
                  <a:pt x="1446454" y="2311400"/>
                </a:lnTo>
                <a:lnTo>
                  <a:pt x="1478320" y="2362200"/>
                </a:lnTo>
                <a:lnTo>
                  <a:pt x="1510504" y="2400300"/>
                </a:lnTo>
                <a:lnTo>
                  <a:pt x="1543001" y="2438400"/>
                </a:lnTo>
                <a:lnTo>
                  <a:pt x="1575808" y="2476500"/>
                </a:lnTo>
                <a:lnTo>
                  <a:pt x="1608920" y="2527300"/>
                </a:lnTo>
                <a:lnTo>
                  <a:pt x="1642333" y="2565400"/>
                </a:lnTo>
                <a:lnTo>
                  <a:pt x="1676041" y="2603500"/>
                </a:lnTo>
                <a:lnTo>
                  <a:pt x="1710042" y="2654300"/>
                </a:lnTo>
                <a:lnTo>
                  <a:pt x="1674079" y="2679700"/>
                </a:lnTo>
                <a:lnTo>
                  <a:pt x="1531115" y="2832100"/>
                </a:lnTo>
                <a:lnTo>
                  <a:pt x="1495608" y="2857500"/>
                </a:lnTo>
                <a:lnTo>
                  <a:pt x="1389689" y="2971800"/>
                </a:lnTo>
                <a:lnTo>
                  <a:pt x="1354592" y="2997200"/>
                </a:lnTo>
                <a:lnTo>
                  <a:pt x="1215314" y="3149600"/>
                </a:lnTo>
                <a:lnTo>
                  <a:pt x="1180785" y="3175000"/>
                </a:lnTo>
                <a:lnTo>
                  <a:pt x="1077937" y="3289300"/>
                </a:lnTo>
                <a:lnTo>
                  <a:pt x="1342878" y="3289300"/>
                </a:lnTo>
                <a:lnTo>
                  <a:pt x="1390714" y="3238500"/>
                </a:lnTo>
                <a:lnTo>
                  <a:pt x="1426772" y="3213100"/>
                </a:lnTo>
                <a:lnTo>
                  <a:pt x="1609097" y="3022600"/>
                </a:lnTo>
                <a:lnTo>
                  <a:pt x="1831924" y="2794000"/>
                </a:lnTo>
                <a:lnTo>
                  <a:pt x="2104087" y="2794000"/>
                </a:lnTo>
                <a:lnTo>
                  <a:pt x="2040533" y="2717800"/>
                </a:lnTo>
                <a:lnTo>
                  <a:pt x="2009118" y="2692400"/>
                </a:lnTo>
                <a:lnTo>
                  <a:pt x="1977948" y="2654300"/>
                </a:lnTo>
                <a:lnTo>
                  <a:pt x="2046845" y="2578100"/>
                </a:lnTo>
                <a:lnTo>
                  <a:pt x="2116020" y="2514600"/>
                </a:lnTo>
                <a:lnTo>
                  <a:pt x="2127582" y="2501900"/>
                </a:lnTo>
                <a:lnTo>
                  <a:pt x="1858708" y="2501900"/>
                </a:lnTo>
                <a:lnTo>
                  <a:pt x="1824726" y="2463800"/>
                </a:lnTo>
                <a:lnTo>
                  <a:pt x="1791075" y="2413000"/>
                </a:lnTo>
                <a:lnTo>
                  <a:pt x="1757758" y="2374900"/>
                </a:lnTo>
                <a:lnTo>
                  <a:pt x="1724780" y="2336800"/>
                </a:lnTo>
                <a:lnTo>
                  <a:pt x="1692147" y="2286000"/>
                </a:lnTo>
                <a:lnTo>
                  <a:pt x="1659861" y="2247900"/>
                </a:lnTo>
                <a:lnTo>
                  <a:pt x="1627929" y="2209800"/>
                </a:lnTo>
                <a:lnTo>
                  <a:pt x="1596355" y="2159000"/>
                </a:lnTo>
                <a:lnTo>
                  <a:pt x="1565143" y="2120900"/>
                </a:lnTo>
                <a:lnTo>
                  <a:pt x="1534298" y="2082800"/>
                </a:lnTo>
                <a:lnTo>
                  <a:pt x="1503825" y="2032000"/>
                </a:lnTo>
                <a:lnTo>
                  <a:pt x="1473728" y="1993900"/>
                </a:lnTo>
                <a:lnTo>
                  <a:pt x="1444012" y="1943100"/>
                </a:lnTo>
                <a:lnTo>
                  <a:pt x="1414681" y="1905000"/>
                </a:lnTo>
                <a:lnTo>
                  <a:pt x="1385741" y="1866900"/>
                </a:lnTo>
                <a:lnTo>
                  <a:pt x="1357195" y="1816100"/>
                </a:lnTo>
                <a:lnTo>
                  <a:pt x="1329049" y="1778000"/>
                </a:lnTo>
                <a:lnTo>
                  <a:pt x="1301307" y="1739900"/>
                </a:lnTo>
                <a:lnTo>
                  <a:pt x="1273973" y="1689100"/>
                </a:lnTo>
                <a:lnTo>
                  <a:pt x="1247053" y="1651000"/>
                </a:lnTo>
                <a:lnTo>
                  <a:pt x="1220551" y="1612900"/>
                </a:lnTo>
                <a:lnTo>
                  <a:pt x="1194471" y="1562100"/>
                </a:lnTo>
                <a:lnTo>
                  <a:pt x="1168818" y="1524000"/>
                </a:lnTo>
                <a:lnTo>
                  <a:pt x="1143597" y="1485900"/>
                </a:lnTo>
                <a:lnTo>
                  <a:pt x="1118813" y="1435100"/>
                </a:lnTo>
                <a:lnTo>
                  <a:pt x="1094470" y="1397000"/>
                </a:lnTo>
                <a:lnTo>
                  <a:pt x="1070572" y="1358900"/>
                </a:lnTo>
                <a:lnTo>
                  <a:pt x="1047125" y="1308100"/>
                </a:lnTo>
                <a:lnTo>
                  <a:pt x="1024132" y="1270000"/>
                </a:lnTo>
                <a:lnTo>
                  <a:pt x="1001599" y="1219200"/>
                </a:lnTo>
                <a:lnTo>
                  <a:pt x="979531" y="1181100"/>
                </a:lnTo>
                <a:lnTo>
                  <a:pt x="957931" y="1143000"/>
                </a:lnTo>
                <a:lnTo>
                  <a:pt x="936804" y="1092200"/>
                </a:lnTo>
                <a:lnTo>
                  <a:pt x="916156" y="1054100"/>
                </a:lnTo>
                <a:lnTo>
                  <a:pt x="895991" y="1016000"/>
                </a:lnTo>
                <a:lnTo>
                  <a:pt x="876312" y="965200"/>
                </a:lnTo>
                <a:close/>
              </a:path>
              <a:path w="3274695" h="6870700">
                <a:moveTo>
                  <a:pt x="2859655" y="2006600"/>
                </a:moveTo>
                <a:lnTo>
                  <a:pt x="2606674" y="2006600"/>
                </a:lnTo>
                <a:lnTo>
                  <a:pt x="2635639" y="2044700"/>
                </a:lnTo>
                <a:lnTo>
                  <a:pt x="2664932" y="2082800"/>
                </a:lnTo>
                <a:lnTo>
                  <a:pt x="2694551" y="2120900"/>
                </a:lnTo>
                <a:lnTo>
                  <a:pt x="2724491" y="2159000"/>
                </a:lnTo>
                <a:lnTo>
                  <a:pt x="2754750" y="2197100"/>
                </a:lnTo>
                <a:lnTo>
                  <a:pt x="2785325" y="2235200"/>
                </a:lnTo>
                <a:lnTo>
                  <a:pt x="2816212" y="2273300"/>
                </a:lnTo>
                <a:lnTo>
                  <a:pt x="2847407" y="2311400"/>
                </a:lnTo>
                <a:lnTo>
                  <a:pt x="2878908" y="2349500"/>
                </a:lnTo>
                <a:lnTo>
                  <a:pt x="2910710" y="2387600"/>
                </a:lnTo>
                <a:lnTo>
                  <a:pt x="2942812" y="2425700"/>
                </a:lnTo>
                <a:lnTo>
                  <a:pt x="2975209" y="2463800"/>
                </a:lnTo>
                <a:lnTo>
                  <a:pt x="3007898" y="2501900"/>
                </a:lnTo>
                <a:lnTo>
                  <a:pt x="3040876" y="2552700"/>
                </a:lnTo>
                <a:lnTo>
                  <a:pt x="3074140" y="2590800"/>
                </a:lnTo>
                <a:lnTo>
                  <a:pt x="3141510" y="2667000"/>
                </a:lnTo>
                <a:lnTo>
                  <a:pt x="3107835" y="2692400"/>
                </a:lnTo>
                <a:lnTo>
                  <a:pt x="3039744" y="2768600"/>
                </a:lnTo>
                <a:lnTo>
                  <a:pt x="2970689" y="2844800"/>
                </a:lnTo>
                <a:lnTo>
                  <a:pt x="2900698" y="2921000"/>
                </a:lnTo>
                <a:lnTo>
                  <a:pt x="2865361" y="2946400"/>
                </a:lnTo>
                <a:lnTo>
                  <a:pt x="2792927" y="3022600"/>
                </a:lnTo>
                <a:lnTo>
                  <a:pt x="2683059" y="3136900"/>
                </a:lnTo>
                <a:lnTo>
                  <a:pt x="2538526" y="3289300"/>
                </a:lnTo>
                <a:lnTo>
                  <a:pt x="2807836" y="3289300"/>
                </a:lnTo>
                <a:lnTo>
                  <a:pt x="2931216" y="3162300"/>
                </a:lnTo>
                <a:lnTo>
                  <a:pt x="3003434" y="3098800"/>
                </a:lnTo>
                <a:lnTo>
                  <a:pt x="3072518" y="3022600"/>
                </a:lnTo>
                <a:lnTo>
                  <a:pt x="3140696" y="2946400"/>
                </a:lnTo>
                <a:lnTo>
                  <a:pt x="3174450" y="2921000"/>
                </a:lnTo>
                <a:lnTo>
                  <a:pt x="3241295" y="2844800"/>
                </a:lnTo>
                <a:lnTo>
                  <a:pt x="3274390" y="2806700"/>
                </a:lnTo>
                <a:lnTo>
                  <a:pt x="3274617" y="2806700"/>
                </a:lnTo>
                <a:lnTo>
                  <a:pt x="3274617" y="2514600"/>
                </a:lnTo>
                <a:lnTo>
                  <a:pt x="3174471" y="2400300"/>
                </a:lnTo>
                <a:lnTo>
                  <a:pt x="3141527" y="2362200"/>
                </a:lnTo>
                <a:lnTo>
                  <a:pt x="3108899" y="2324100"/>
                </a:lnTo>
                <a:lnTo>
                  <a:pt x="3076590" y="2286000"/>
                </a:lnTo>
                <a:lnTo>
                  <a:pt x="3044604" y="2247900"/>
                </a:lnTo>
                <a:lnTo>
                  <a:pt x="3012944" y="2209800"/>
                </a:lnTo>
                <a:lnTo>
                  <a:pt x="2981614" y="2171700"/>
                </a:lnTo>
                <a:lnTo>
                  <a:pt x="2950616" y="2133600"/>
                </a:lnTo>
                <a:lnTo>
                  <a:pt x="2919955" y="2095500"/>
                </a:lnTo>
                <a:lnTo>
                  <a:pt x="2889633" y="2044700"/>
                </a:lnTo>
                <a:lnTo>
                  <a:pt x="2859655" y="2006600"/>
                </a:lnTo>
                <a:close/>
              </a:path>
              <a:path w="3274695" h="6870700">
                <a:moveTo>
                  <a:pt x="1937372" y="266700"/>
                </a:moveTo>
                <a:lnTo>
                  <a:pt x="1895092" y="279400"/>
                </a:lnTo>
                <a:lnTo>
                  <a:pt x="1853178" y="304800"/>
                </a:lnTo>
                <a:lnTo>
                  <a:pt x="1811622" y="317500"/>
                </a:lnTo>
                <a:lnTo>
                  <a:pt x="1770415" y="342900"/>
                </a:lnTo>
                <a:lnTo>
                  <a:pt x="1729549" y="355600"/>
                </a:lnTo>
                <a:lnTo>
                  <a:pt x="1742711" y="406400"/>
                </a:lnTo>
                <a:lnTo>
                  <a:pt x="1756567" y="457200"/>
                </a:lnTo>
                <a:lnTo>
                  <a:pt x="1771112" y="495300"/>
                </a:lnTo>
                <a:lnTo>
                  <a:pt x="1786339" y="546100"/>
                </a:lnTo>
                <a:lnTo>
                  <a:pt x="1802242" y="584200"/>
                </a:lnTo>
                <a:lnTo>
                  <a:pt x="1818814" y="635000"/>
                </a:lnTo>
                <a:lnTo>
                  <a:pt x="1836049" y="673100"/>
                </a:lnTo>
                <a:lnTo>
                  <a:pt x="1853941" y="723900"/>
                </a:lnTo>
                <a:lnTo>
                  <a:pt x="1872483" y="774700"/>
                </a:lnTo>
                <a:lnTo>
                  <a:pt x="1891670" y="812800"/>
                </a:lnTo>
                <a:lnTo>
                  <a:pt x="1911494" y="863600"/>
                </a:lnTo>
                <a:lnTo>
                  <a:pt x="1931949" y="901700"/>
                </a:lnTo>
                <a:lnTo>
                  <a:pt x="1953030" y="952500"/>
                </a:lnTo>
                <a:lnTo>
                  <a:pt x="1974729" y="990600"/>
                </a:lnTo>
                <a:lnTo>
                  <a:pt x="1997040" y="1041400"/>
                </a:lnTo>
                <a:lnTo>
                  <a:pt x="2019957" y="1092200"/>
                </a:lnTo>
                <a:lnTo>
                  <a:pt x="2043474" y="1130300"/>
                </a:lnTo>
                <a:lnTo>
                  <a:pt x="2067583" y="1181100"/>
                </a:lnTo>
                <a:lnTo>
                  <a:pt x="2092280" y="1219200"/>
                </a:lnTo>
                <a:lnTo>
                  <a:pt x="2117557" y="1270000"/>
                </a:lnTo>
                <a:lnTo>
                  <a:pt x="2143409" y="1320800"/>
                </a:lnTo>
                <a:lnTo>
                  <a:pt x="2169828" y="1358900"/>
                </a:lnTo>
                <a:lnTo>
                  <a:pt x="2196808" y="1409700"/>
                </a:lnTo>
                <a:lnTo>
                  <a:pt x="2224344" y="1447800"/>
                </a:lnTo>
                <a:lnTo>
                  <a:pt x="2252429" y="1498600"/>
                </a:lnTo>
                <a:lnTo>
                  <a:pt x="2281055" y="1536700"/>
                </a:lnTo>
                <a:lnTo>
                  <a:pt x="2310218" y="1587500"/>
                </a:lnTo>
                <a:lnTo>
                  <a:pt x="2339911" y="1638300"/>
                </a:lnTo>
                <a:lnTo>
                  <a:pt x="2370126" y="1676400"/>
                </a:lnTo>
                <a:lnTo>
                  <a:pt x="2400859" y="1727200"/>
                </a:lnTo>
                <a:lnTo>
                  <a:pt x="2432102" y="1765300"/>
                </a:lnTo>
                <a:lnTo>
                  <a:pt x="2463850" y="1816100"/>
                </a:lnTo>
                <a:lnTo>
                  <a:pt x="2496096" y="1854200"/>
                </a:lnTo>
                <a:lnTo>
                  <a:pt x="2461667" y="1892300"/>
                </a:lnTo>
                <a:lnTo>
                  <a:pt x="2426779" y="1930400"/>
                </a:lnTo>
                <a:lnTo>
                  <a:pt x="2391448" y="1968500"/>
                </a:lnTo>
                <a:lnTo>
                  <a:pt x="2355689" y="2006600"/>
                </a:lnTo>
                <a:lnTo>
                  <a:pt x="2319515" y="2044700"/>
                </a:lnTo>
                <a:lnTo>
                  <a:pt x="2282942" y="2082800"/>
                </a:lnTo>
                <a:lnTo>
                  <a:pt x="2245984" y="2120900"/>
                </a:lnTo>
                <a:lnTo>
                  <a:pt x="2208657" y="2159000"/>
                </a:lnTo>
                <a:lnTo>
                  <a:pt x="2132952" y="2235200"/>
                </a:lnTo>
                <a:lnTo>
                  <a:pt x="2098430" y="2273300"/>
                </a:lnTo>
                <a:lnTo>
                  <a:pt x="2063969" y="2298700"/>
                </a:lnTo>
                <a:lnTo>
                  <a:pt x="2029575" y="2336800"/>
                </a:lnTo>
                <a:lnTo>
                  <a:pt x="1995249" y="2362200"/>
                </a:lnTo>
                <a:lnTo>
                  <a:pt x="1926819" y="2438400"/>
                </a:lnTo>
                <a:lnTo>
                  <a:pt x="1892722" y="2463800"/>
                </a:lnTo>
                <a:lnTo>
                  <a:pt x="1858708" y="2501900"/>
                </a:lnTo>
                <a:lnTo>
                  <a:pt x="2127582" y="2501900"/>
                </a:lnTo>
                <a:lnTo>
                  <a:pt x="2185456" y="2438400"/>
                </a:lnTo>
                <a:lnTo>
                  <a:pt x="2220268" y="2413000"/>
                </a:lnTo>
                <a:lnTo>
                  <a:pt x="2255138" y="2374900"/>
                </a:lnTo>
                <a:lnTo>
                  <a:pt x="2327967" y="2298700"/>
                </a:lnTo>
                <a:lnTo>
                  <a:pt x="2399610" y="2222500"/>
                </a:lnTo>
                <a:lnTo>
                  <a:pt x="2434964" y="2197100"/>
                </a:lnTo>
                <a:lnTo>
                  <a:pt x="2469993" y="2159000"/>
                </a:lnTo>
                <a:lnTo>
                  <a:pt x="2504688" y="2120900"/>
                </a:lnTo>
                <a:lnTo>
                  <a:pt x="2539040" y="2082800"/>
                </a:lnTo>
                <a:lnTo>
                  <a:pt x="2573038" y="2044700"/>
                </a:lnTo>
                <a:lnTo>
                  <a:pt x="2606674" y="2006600"/>
                </a:lnTo>
                <a:lnTo>
                  <a:pt x="2859655" y="2006600"/>
                </a:lnTo>
                <a:lnTo>
                  <a:pt x="2830022" y="1968500"/>
                </a:lnTo>
                <a:lnTo>
                  <a:pt x="2800740" y="1930400"/>
                </a:lnTo>
                <a:lnTo>
                  <a:pt x="2771810" y="1892300"/>
                </a:lnTo>
                <a:lnTo>
                  <a:pt x="2743238" y="1854200"/>
                </a:lnTo>
                <a:lnTo>
                  <a:pt x="2777182" y="1816100"/>
                </a:lnTo>
                <a:lnTo>
                  <a:pt x="2810673" y="1778000"/>
                </a:lnTo>
                <a:lnTo>
                  <a:pt x="2843702" y="1739900"/>
                </a:lnTo>
                <a:lnTo>
                  <a:pt x="2876263" y="1701800"/>
                </a:lnTo>
                <a:lnTo>
                  <a:pt x="2634068" y="1701800"/>
                </a:lnTo>
                <a:lnTo>
                  <a:pt x="2603129" y="1663700"/>
                </a:lnTo>
                <a:lnTo>
                  <a:pt x="2572715" y="1612900"/>
                </a:lnTo>
                <a:lnTo>
                  <a:pt x="2542833" y="1574800"/>
                </a:lnTo>
                <a:lnTo>
                  <a:pt x="2513489" y="1524000"/>
                </a:lnTo>
                <a:lnTo>
                  <a:pt x="2484689" y="1473200"/>
                </a:lnTo>
                <a:lnTo>
                  <a:pt x="2456441" y="1435100"/>
                </a:lnTo>
                <a:lnTo>
                  <a:pt x="2428751" y="1384300"/>
                </a:lnTo>
                <a:lnTo>
                  <a:pt x="2401626" y="1346200"/>
                </a:lnTo>
                <a:lnTo>
                  <a:pt x="2375073" y="1295400"/>
                </a:lnTo>
                <a:lnTo>
                  <a:pt x="2349097" y="1257300"/>
                </a:lnTo>
                <a:lnTo>
                  <a:pt x="2323707" y="1206500"/>
                </a:lnTo>
                <a:lnTo>
                  <a:pt x="2298907" y="1168400"/>
                </a:lnTo>
                <a:lnTo>
                  <a:pt x="2274706" y="1117600"/>
                </a:lnTo>
                <a:lnTo>
                  <a:pt x="2251110" y="1079500"/>
                </a:lnTo>
                <a:lnTo>
                  <a:pt x="2228125" y="1028700"/>
                </a:lnTo>
                <a:lnTo>
                  <a:pt x="2205758" y="990600"/>
                </a:lnTo>
                <a:lnTo>
                  <a:pt x="2184015" y="939800"/>
                </a:lnTo>
                <a:lnTo>
                  <a:pt x="2162905" y="889000"/>
                </a:lnTo>
                <a:lnTo>
                  <a:pt x="2142432" y="850900"/>
                </a:lnTo>
                <a:lnTo>
                  <a:pt x="2122603" y="800100"/>
                </a:lnTo>
                <a:lnTo>
                  <a:pt x="2103427" y="762000"/>
                </a:lnTo>
                <a:lnTo>
                  <a:pt x="2084908" y="711200"/>
                </a:lnTo>
                <a:lnTo>
                  <a:pt x="2067053" y="673100"/>
                </a:lnTo>
                <a:lnTo>
                  <a:pt x="2049870" y="622300"/>
                </a:lnTo>
                <a:lnTo>
                  <a:pt x="2033365" y="584200"/>
                </a:lnTo>
                <a:lnTo>
                  <a:pt x="2017545" y="533400"/>
                </a:lnTo>
                <a:lnTo>
                  <a:pt x="2002416" y="495300"/>
                </a:lnTo>
                <a:lnTo>
                  <a:pt x="1987985" y="444500"/>
                </a:lnTo>
                <a:lnTo>
                  <a:pt x="1974258" y="406400"/>
                </a:lnTo>
                <a:lnTo>
                  <a:pt x="1961242" y="355600"/>
                </a:lnTo>
                <a:lnTo>
                  <a:pt x="1948945" y="304800"/>
                </a:lnTo>
                <a:lnTo>
                  <a:pt x="1937372" y="266700"/>
                </a:lnTo>
                <a:close/>
              </a:path>
              <a:path w="3274695" h="6870700">
                <a:moveTo>
                  <a:pt x="3154375" y="0"/>
                </a:moveTo>
                <a:lnTo>
                  <a:pt x="3049074" y="0"/>
                </a:lnTo>
                <a:lnTo>
                  <a:pt x="2996787" y="12700"/>
                </a:lnTo>
                <a:lnTo>
                  <a:pt x="2892951" y="12700"/>
                </a:lnTo>
                <a:lnTo>
                  <a:pt x="2841409" y="25400"/>
                </a:lnTo>
                <a:lnTo>
                  <a:pt x="2847991" y="63500"/>
                </a:lnTo>
                <a:lnTo>
                  <a:pt x="2855648" y="114300"/>
                </a:lnTo>
                <a:lnTo>
                  <a:pt x="2864367" y="165100"/>
                </a:lnTo>
                <a:lnTo>
                  <a:pt x="2874138" y="203200"/>
                </a:lnTo>
                <a:lnTo>
                  <a:pt x="2884946" y="254000"/>
                </a:lnTo>
                <a:lnTo>
                  <a:pt x="2896782" y="304800"/>
                </a:lnTo>
                <a:lnTo>
                  <a:pt x="2909632" y="342900"/>
                </a:lnTo>
                <a:lnTo>
                  <a:pt x="2923484" y="393700"/>
                </a:lnTo>
                <a:lnTo>
                  <a:pt x="2938327" y="444500"/>
                </a:lnTo>
                <a:lnTo>
                  <a:pt x="2954148" y="482600"/>
                </a:lnTo>
                <a:lnTo>
                  <a:pt x="2970936" y="533400"/>
                </a:lnTo>
                <a:lnTo>
                  <a:pt x="2988677" y="584200"/>
                </a:lnTo>
                <a:lnTo>
                  <a:pt x="3007361" y="622300"/>
                </a:lnTo>
                <a:lnTo>
                  <a:pt x="3026975" y="673100"/>
                </a:lnTo>
                <a:lnTo>
                  <a:pt x="3047508" y="723900"/>
                </a:lnTo>
                <a:lnTo>
                  <a:pt x="3068946" y="762000"/>
                </a:lnTo>
                <a:lnTo>
                  <a:pt x="3091278" y="812800"/>
                </a:lnTo>
                <a:lnTo>
                  <a:pt x="3114492" y="863600"/>
                </a:lnTo>
                <a:lnTo>
                  <a:pt x="3138577" y="901700"/>
                </a:lnTo>
                <a:lnTo>
                  <a:pt x="3163519" y="952500"/>
                </a:lnTo>
                <a:lnTo>
                  <a:pt x="3140779" y="990600"/>
                </a:lnTo>
                <a:lnTo>
                  <a:pt x="3117171" y="1028700"/>
                </a:lnTo>
                <a:lnTo>
                  <a:pt x="3092712" y="1079500"/>
                </a:lnTo>
                <a:lnTo>
                  <a:pt x="3067415" y="1117600"/>
                </a:lnTo>
                <a:lnTo>
                  <a:pt x="3041298" y="1155700"/>
                </a:lnTo>
                <a:lnTo>
                  <a:pt x="3014375" y="1206500"/>
                </a:lnTo>
                <a:lnTo>
                  <a:pt x="2986662" y="1244600"/>
                </a:lnTo>
                <a:lnTo>
                  <a:pt x="2958174" y="1282700"/>
                </a:lnTo>
                <a:lnTo>
                  <a:pt x="2928926" y="1333500"/>
                </a:lnTo>
                <a:lnTo>
                  <a:pt x="2898934" y="1371600"/>
                </a:lnTo>
                <a:lnTo>
                  <a:pt x="2868214" y="1409700"/>
                </a:lnTo>
                <a:lnTo>
                  <a:pt x="2836781" y="1447800"/>
                </a:lnTo>
                <a:lnTo>
                  <a:pt x="2804650" y="1498600"/>
                </a:lnTo>
                <a:lnTo>
                  <a:pt x="2771836" y="1536700"/>
                </a:lnTo>
                <a:lnTo>
                  <a:pt x="2738356" y="1574800"/>
                </a:lnTo>
                <a:lnTo>
                  <a:pt x="2704224" y="1625600"/>
                </a:lnTo>
                <a:lnTo>
                  <a:pt x="2669457" y="1663700"/>
                </a:lnTo>
                <a:lnTo>
                  <a:pt x="2634068" y="1701800"/>
                </a:lnTo>
                <a:lnTo>
                  <a:pt x="2876263" y="1701800"/>
                </a:lnTo>
                <a:lnTo>
                  <a:pt x="2908348" y="1663700"/>
                </a:lnTo>
                <a:lnTo>
                  <a:pt x="2939951" y="1625600"/>
                </a:lnTo>
                <a:lnTo>
                  <a:pt x="2971063" y="1587500"/>
                </a:lnTo>
                <a:lnTo>
                  <a:pt x="3001678" y="1549400"/>
                </a:lnTo>
                <a:lnTo>
                  <a:pt x="3031788" y="1498600"/>
                </a:lnTo>
                <a:lnTo>
                  <a:pt x="3061386" y="1460500"/>
                </a:lnTo>
                <a:lnTo>
                  <a:pt x="3090466" y="1422400"/>
                </a:lnTo>
                <a:lnTo>
                  <a:pt x="3119019" y="1384300"/>
                </a:lnTo>
                <a:lnTo>
                  <a:pt x="3147039" y="1346200"/>
                </a:lnTo>
                <a:lnTo>
                  <a:pt x="3174519" y="1308100"/>
                </a:lnTo>
                <a:lnTo>
                  <a:pt x="3201450" y="1270000"/>
                </a:lnTo>
                <a:lnTo>
                  <a:pt x="3227827" y="1231900"/>
                </a:lnTo>
                <a:lnTo>
                  <a:pt x="3253641" y="1193800"/>
                </a:lnTo>
                <a:lnTo>
                  <a:pt x="3274617" y="1155700"/>
                </a:lnTo>
                <a:lnTo>
                  <a:pt x="3274617" y="685800"/>
                </a:lnTo>
                <a:lnTo>
                  <a:pt x="3261512" y="647700"/>
                </a:lnTo>
                <a:lnTo>
                  <a:pt x="3244148" y="596900"/>
                </a:lnTo>
                <a:lnTo>
                  <a:pt x="3228203" y="546100"/>
                </a:lnTo>
                <a:lnTo>
                  <a:pt x="3213706" y="495300"/>
                </a:lnTo>
                <a:lnTo>
                  <a:pt x="3200684" y="444500"/>
                </a:lnTo>
                <a:lnTo>
                  <a:pt x="3189165" y="393700"/>
                </a:lnTo>
                <a:lnTo>
                  <a:pt x="3179175" y="342900"/>
                </a:lnTo>
                <a:lnTo>
                  <a:pt x="3170742" y="292100"/>
                </a:lnTo>
                <a:lnTo>
                  <a:pt x="3163893" y="254000"/>
                </a:lnTo>
                <a:lnTo>
                  <a:pt x="3158656" y="203200"/>
                </a:lnTo>
                <a:lnTo>
                  <a:pt x="3155059" y="152400"/>
                </a:lnTo>
                <a:lnTo>
                  <a:pt x="3153128" y="101600"/>
                </a:lnTo>
                <a:lnTo>
                  <a:pt x="3152890" y="50800"/>
                </a:lnTo>
                <a:lnTo>
                  <a:pt x="3154375" y="0"/>
                </a:lnTo>
                <a:close/>
              </a:path>
            </a:pathLst>
          </a:custGeom>
          <a:solidFill>
            <a:srgbClr val="85499D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45" dirty="0"/>
              <a:t>We</a:t>
            </a:r>
            <a:r>
              <a:rPr spc="20" dirty="0"/>
              <a:t> </a:t>
            </a:r>
            <a:r>
              <a:rPr spc="5" dirty="0"/>
              <a:t>just</a:t>
            </a:r>
            <a:r>
              <a:rPr spc="20" dirty="0"/>
              <a:t> </a:t>
            </a:r>
            <a:r>
              <a:rPr spc="10" dirty="0"/>
              <a:t>don’t</a:t>
            </a:r>
            <a:r>
              <a:rPr spc="25" dirty="0"/>
              <a:t> </a:t>
            </a:r>
            <a:r>
              <a:rPr spc="15" dirty="0"/>
              <a:t>draw</a:t>
            </a:r>
            <a:r>
              <a:rPr spc="20" dirty="0"/>
              <a:t> </a:t>
            </a:r>
            <a:r>
              <a:rPr spc="-40" dirty="0"/>
              <a:t>wires,</a:t>
            </a:r>
            <a:r>
              <a:rPr spc="25" dirty="0"/>
              <a:t> </a:t>
            </a:r>
            <a:r>
              <a:rPr spc="-60" dirty="0"/>
              <a:t>we</a:t>
            </a:r>
            <a:r>
              <a:rPr spc="20" dirty="0"/>
              <a:t> </a:t>
            </a:r>
            <a:r>
              <a:rPr spc="15" dirty="0"/>
              <a:t>draw</a:t>
            </a:r>
            <a:r>
              <a:rPr spc="25" dirty="0"/>
              <a:t> </a:t>
            </a:r>
            <a:r>
              <a:rPr spc="-15" dirty="0"/>
              <a:t>customer</a:t>
            </a:r>
            <a:r>
              <a:rPr spc="20" dirty="0"/>
              <a:t> </a:t>
            </a:r>
            <a:r>
              <a:rPr spc="10" dirty="0"/>
              <a:t>satisfaction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3300" y="1190625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407" y="1754899"/>
            <a:ext cx="9661198" cy="4505782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C5F35219-84E5-42AF-AB61-76A21D535EEB}"/>
              </a:ext>
            </a:extLst>
          </p:cNvPr>
          <p:cNvSpPr/>
          <p:nvPr/>
        </p:nvSpPr>
        <p:spPr>
          <a:xfrm>
            <a:off x="774700" y="474345"/>
            <a:ext cx="76200" cy="716280"/>
          </a:xfrm>
          <a:custGeom>
            <a:avLst/>
            <a:gdLst/>
            <a:ahLst/>
            <a:cxnLst/>
            <a:rect l="l" t="t" r="r" b="b"/>
            <a:pathLst>
              <a:path w="76200" h="716280">
                <a:moveTo>
                  <a:pt x="76200" y="0"/>
                </a:moveTo>
                <a:lnTo>
                  <a:pt x="0" y="0"/>
                </a:lnTo>
                <a:lnTo>
                  <a:pt x="0" y="716279"/>
                </a:lnTo>
                <a:lnTo>
                  <a:pt x="76200" y="716279"/>
                </a:lnTo>
                <a:lnTo>
                  <a:pt x="76200" y="0"/>
                </a:lnTo>
                <a:close/>
              </a:path>
            </a:pathLst>
          </a:custGeom>
          <a:solidFill>
            <a:srgbClr val="00A49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140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2010</Words>
  <Application>Microsoft Office PowerPoint</Application>
  <PresentationFormat>Custom</PresentationFormat>
  <Paragraphs>269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Bahnschrift</vt:lpstr>
      <vt:lpstr>Bahnschrift Light</vt:lpstr>
      <vt:lpstr>Calibri</vt:lpstr>
      <vt:lpstr>Lucida Sans Unicode</vt:lpstr>
      <vt:lpstr>Tahoma</vt:lpstr>
      <vt:lpstr>Times New Roman</vt:lpstr>
      <vt:lpstr>Wingdings</vt:lpstr>
      <vt:lpstr>Office Theme</vt:lpstr>
      <vt:lpstr>We just don’t  draw wires, we draw customer  satisfaction</vt:lpstr>
      <vt:lpstr>Contents </vt:lpstr>
      <vt:lpstr>PowerPoint Presentation</vt:lpstr>
      <vt:lpstr>Know our history</vt:lpstr>
      <vt:lpstr>Promoter Team</vt:lpstr>
      <vt:lpstr>Promoter Team</vt:lpstr>
      <vt:lpstr>Company Background</vt:lpstr>
      <vt:lpstr>Location of Plant</vt:lpstr>
      <vt:lpstr>Corporate Office</vt:lpstr>
      <vt:lpstr>PowerPoint Presentation</vt:lpstr>
      <vt:lpstr>Product Portfolio</vt:lpstr>
      <vt:lpstr>Product Segment</vt:lpstr>
      <vt:lpstr>Product Segment</vt:lpstr>
      <vt:lpstr>Product Segment</vt:lpstr>
      <vt:lpstr>Product Segment</vt:lpstr>
      <vt:lpstr>Product Segment – to explore with MMI</vt:lpstr>
      <vt:lpstr>PowerPoint Presentation</vt:lpstr>
      <vt:lpstr>PowerPoint Presentation</vt:lpstr>
      <vt:lpstr>           STSTRAIGHTLINE WD MACHINES</vt:lpstr>
      <vt:lpstr>Galvanized wire Take ups(VDC)</vt:lpstr>
      <vt:lpstr>Production Glimpses</vt:lpstr>
      <vt:lpstr>PowerPoint Presentation</vt:lpstr>
      <vt:lpstr>PowerPoint Presentation</vt:lpstr>
      <vt:lpstr>Laboratory Facilities</vt:lpstr>
      <vt:lpstr>Quality Management Systems  The organization is certified with QMS ( ISO 9001-2015, 14001, 45001, ROHS, and IATF) </vt:lpstr>
      <vt:lpstr>PowerPoint Presentation</vt:lpstr>
      <vt:lpstr>Customers Location in India </vt:lpstr>
      <vt:lpstr>Our Prominent Customers - Domestic</vt:lpstr>
      <vt:lpstr>List of countries where  products are exported</vt:lpstr>
      <vt:lpstr>Sales Expo and Exhibition Glimpses</vt:lpstr>
      <vt:lpstr>PowerPoint Presentation</vt:lpstr>
      <vt:lpstr>Improvements   (Continual improvement)</vt:lpstr>
      <vt:lpstr>PowerPoint Presentation</vt:lpstr>
      <vt:lpstr>CSR Activities</vt:lpstr>
      <vt:lpstr>Employees Engagement Activities</vt:lpstr>
      <vt:lpstr>PowerPoint Presentation</vt:lpstr>
      <vt:lpstr>Contact us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 Wire Presentation Change2</dc:title>
  <cp:lastModifiedBy>Shubham Sharma</cp:lastModifiedBy>
  <cp:revision>209</cp:revision>
  <dcterms:created xsi:type="dcterms:W3CDTF">2023-01-23T07:46:41Z</dcterms:created>
  <dcterms:modified xsi:type="dcterms:W3CDTF">2023-12-20T17:36:18Z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2022-05-27T00:00:00Z</vt:filetime>
  </property>
  <property fmtid="{D5CDD505-2E9C-101B-9397-08002B2CF9AE}" pid="3" name="Creator">
    <vt:lpwstr>Adobe Illustrator 24.0 (Windows)</vt:lpwstr>
  </property>
  <property fmtid="{D5CDD505-2E9C-101B-9397-08002B2CF9AE}" pid="4" name="LastSaved">
    <vt:filetime>2023-01-23T00:00:00Z</vt:filetime>
  </property>
</Properties>
</file>